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2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31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7" r:id="rId5"/>
    <p:sldId id="492" r:id="rId6"/>
    <p:sldId id="493" r:id="rId7"/>
    <p:sldId id="494" r:id="rId8"/>
    <p:sldId id="495" r:id="rId9"/>
    <p:sldId id="496" r:id="rId10"/>
    <p:sldId id="353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8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9758" autoAdjust="0"/>
  </p:normalViewPr>
  <p:slideViewPr>
    <p:cSldViewPr snapToGrid="0" showGuides="1">
      <p:cViewPr varScale="1">
        <p:scale>
          <a:sx n="80" d="100"/>
          <a:sy n="80" d="100"/>
        </p:scale>
        <p:origin x="394" y="34"/>
      </p:cViewPr>
      <p:guideLst>
        <p:guide orient="horz" pos="2158"/>
        <p:guide pos="3840"/>
        <p:guide orient="horz" pos="87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50" d="100"/>
        <a:sy n="50" d="100"/>
      </p:scale>
      <p:origin x="0" y="-114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E9E48-EE92-438E-9B1B-4923AA4FC81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815025-FF1A-45B9-896D-5F39D92850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芒果派办公 </a:t>
            </a:r>
          </a:p>
          <a:p>
            <a:r>
              <a:rPr lang="en-US" altLang="zh-CN" dirty="0"/>
              <a:t>www.686ppt.com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15025-FF1A-45B9-896D-5F39D92850F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62E80-05B1-42E7-B663-882CC58C709E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2BFD3-14DC-42FE-A772-3855957689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1.xml"/><Relationship Id="rId13" Type="http://schemas.openxmlformats.org/officeDocument/2006/relationships/tags" Target="../tags/tag16.xml"/><Relationship Id="rId18" Type="http://schemas.openxmlformats.org/officeDocument/2006/relationships/tags" Target="../tags/tag21.xml"/><Relationship Id="rId26" Type="http://schemas.openxmlformats.org/officeDocument/2006/relationships/image" Target="../media/image10.png"/><Relationship Id="rId3" Type="http://schemas.openxmlformats.org/officeDocument/2006/relationships/tags" Target="../tags/tag6.xml"/><Relationship Id="rId21" Type="http://schemas.openxmlformats.org/officeDocument/2006/relationships/tags" Target="../tags/tag24.xml"/><Relationship Id="rId7" Type="http://schemas.openxmlformats.org/officeDocument/2006/relationships/tags" Target="../tags/tag10.xml"/><Relationship Id="rId12" Type="http://schemas.openxmlformats.org/officeDocument/2006/relationships/tags" Target="../tags/tag15.xml"/><Relationship Id="rId17" Type="http://schemas.openxmlformats.org/officeDocument/2006/relationships/tags" Target="../tags/tag20.xml"/><Relationship Id="rId25" Type="http://schemas.openxmlformats.org/officeDocument/2006/relationships/notesSlide" Target="../notesSlides/notesSlide2.xml"/><Relationship Id="rId2" Type="http://schemas.openxmlformats.org/officeDocument/2006/relationships/tags" Target="../tags/tag5.xml"/><Relationship Id="rId16" Type="http://schemas.openxmlformats.org/officeDocument/2006/relationships/tags" Target="../tags/tag19.xml"/><Relationship Id="rId20" Type="http://schemas.openxmlformats.org/officeDocument/2006/relationships/tags" Target="../tags/tag23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tags" Target="../tags/tag14.xml"/><Relationship Id="rId24" Type="http://schemas.openxmlformats.org/officeDocument/2006/relationships/slideLayout" Target="../slideLayouts/slideLayout7.xml"/><Relationship Id="rId5" Type="http://schemas.openxmlformats.org/officeDocument/2006/relationships/tags" Target="../tags/tag8.xml"/><Relationship Id="rId15" Type="http://schemas.openxmlformats.org/officeDocument/2006/relationships/tags" Target="../tags/tag18.xml"/><Relationship Id="rId23" Type="http://schemas.openxmlformats.org/officeDocument/2006/relationships/tags" Target="../tags/tag26.xml"/><Relationship Id="rId10" Type="http://schemas.openxmlformats.org/officeDocument/2006/relationships/tags" Target="../tags/tag13.xml"/><Relationship Id="rId19" Type="http://schemas.openxmlformats.org/officeDocument/2006/relationships/tags" Target="../tags/tag22.xml"/><Relationship Id="rId4" Type="http://schemas.openxmlformats.org/officeDocument/2006/relationships/tags" Target="../tags/tag7.xml"/><Relationship Id="rId9" Type="http://schemas.openxmlformats.org/officeDocument/2006/relationships/tags" Target="../tags/tag12.xml"/><Relationship Id="rId14" Type="http://schemas.openxmlformats.org/officeDocument/2006/relationships/tags" Target="../tags/tag17.xml"/><Relationship Id="rId22" Type="http://schemas.openxmlformats.org/officeDocument/2006/relationships/tags" Target="../tags/tag25.xml"/><Relationship Id="rId27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29.xml"/><Relationship Id="rId7" Type="http://schemas.openxmlformats.org/officeDocument/2006/relationships/image" Target="../media/image10.png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10" Type="http://schemas.openxmlformats.org/officeDocument/2006/relationships/hyperlink" Target="STM32F407&#36719;&#20214;&#24320;&#21457;&#29615;&#22659;&#25645;&#24314;.pdf" TargetMode="External"/><Relationship Id="rId4" Type="http://schemas.openxmlformats.org/officeDocument/2006/relationships/tags" Target="../tags/tag30.xml"/><Relationship Id="rId9" Type="http://schemas.openxmlformats.org/officeDocument/2006/relationships/hyperlink" Target="../../3.&#36719;&#20214;&#24037;&#20855;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0" y="1191624"/>
            <a:ext cx="12192000" cy="4374719"/>
            <a:chOff x="0" y="1149781"/>
            <a:chExt cx="12252596" cy="4374719"/>
          </a:xfrm>
          <a:effectLst>
            <a:outerShdw blurRad="1905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矩形 40"/>
            <p:cNvSpPr/>
            <p:nvPr/>
          </p:nvSpPr>
          <p:spPr>
            <a:xfrm>
              <a:off x="0" y="1149781"/>
              <a:ext cx="12252596" cy="4374719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6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49857" y="1324083"/>
              <a:ext cx="11952883" cy="402611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90000"/>
                    <a:lumOff val="10000"/>
                  </a:schemeClr>
                </a:gs>
                <a:gs pos="100000">
                  <a:schemeClr val="accent1">
                    <a:lumMod val="8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9" name="图片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815055" y="1580856"/>
            <a:ext cx="12635918" cy="59068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89296" y="4642963"/>
            <a:ext cx="2066548" cy="18196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554" y="4570493"/>
            <a:ext cx="1076506" cy="169591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04512" y="4749276"/>
            <a:ext cx="1209976" cy="199103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94326" y="3868511"/>
            <a:ext cx="3139617" cy="281048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658052" y="1987618"/>
            <a:ext cx="8875896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500" b="1" spc="300" dirty="0">
                <a:solidFill>
                  <a:schemeClr val="bg1"/>
                </a:solidFill>
                <a:effectLst>
                  <a:outerShdw blurRad="127000" dist="76200" dir="2700000" algn="tl">
                    <a:srgbClr val="000000">
                      <a:alpha val="40000"/>
                    </a:srgbClr>
                  </a:outerShdw>
                </a:effectLst>
              </a:rPr>
              <a:t>《</a:t>
            </a:r>
            <a:r>
              <a:rPr lang="zh-CN" altLang="en-US" sz="2500" b="1" spc="300" dirty="0">
                <a:solidFill>
                  <a:schemeClr val="bg1"/>
                </a:solidFill>
                <a:effectLst>
                  <a:outerShdw blurRad="127000" dist="76200" dir="2700000" algn="tl">
                    <a:srgbClr val="000000">
                      <a:alpha val="40000"/>
                    </a:srgbClr>
                  </a:outerShdw>
                </a:effectLst>
              </a:rPr>
              <a:t>嵌入式系统原理与开发设计</a:t>
            </a:r>
            <a:r>
              <a:rPr lang="en-US" altLang="zh-CN" sz="2500" b="1" spc="300" dirty="0">
                <a:solidFill>
                  <a:schemeClr val="bg1"/>
                </a:solidFill>
                <a:effectLst>
                  <a:outerShdw blurRad="127000" dist="76200" dir="2700000" algn="tl">
                    <a:srgbClr val="000000">
                      <a:alpha val="40000"/>
                    </a:srgbClr>
                  </a:outerShdw>
                </a:effectLst>
              </a:rPr>
              <a:t>》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788238" y="2638974"/>
            <a:ext cx="887589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>
                    <a:lumMod val="95000"/>
                  </a:schemeClr>
                </a:solidFill>
                <a:sym typeface="+mn-ea"/>
              </a:rPr>
              <a:t>Keil开发环境及调试方法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8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8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8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2" presetClass="entr" presetSubtype="2" fill="hold" grpId="0" nodeType="withEffect">
                                  <p:stCondLst>
                                    <p:cond delay="2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2" fill="hold" grpId="0" nodeType="withEffect">
                                  <p:stCondLst>
                                    <p:cond delay="2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289800" y="-45900"/>
            <a:ext cx="720670" cy="968693"/>
            <a:chOff x="4438980" y="1414639"/>
            <a:chExt cx="720670" cy="968693"/>
          </a:xfrm>
        </p:grpSpPr>
        <p:sp>
          <p:nvSpPr>
            <p:cNvPr id="23" name="圆角矩形 22"/>
            <p:cNvSpPr/>
            <p:nvPr/>
          </p:nvSpPr>
          <p:spPr>
            <a:xfrm>
              <a:off x="4460144" y="1414639"/>
              <a:ext cx="673167" cy="877520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438980" y="1655847"/>
              <a:ext cx="72067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4460144" y="2329040"/>
              <a:ext cx="673167" cy="54292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0" y="6685613"/>
            <a:ext cx="12192000" cy="1723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8600" y="5790131"/>
            <a:ext cx="520050" cy="81928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238845" y="219693"/>
            <a:ext cx="100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致谢</a:t>
            </a:r>
          </a:p>
        </p:txBody>
      </p:sp>
      <p:sp>
        <p:nvSpPr>
          <p:cNvPr id="9" name="矩形 8"/>
          <p:cNvSpPr/>
          <p:nvPr/>
        </p:nvSpPr>
        <p:spPr>
          <a:xfrm>
            <a:off x="2300809" y="311409"/>
            <a:ext cx="45719" cy="3397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466979" y="219693"/>
            <a:ext cx="42239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ACKNOWLEDGEMENTS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73090" y="1972892"/>
            <a:ext cx="10045820" cy="4179189"/>
            <a:chOff x="1073090" y="1986000"/>
            <a:chExt cx="10045820" cy="380413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L 形 3"/>
            <p:cNvSpPr/>
            <p:nvPr/>
          </p:nvSpPr>
          <p:spPr>
            <a:xfrm>
              <a:off x="1073090" y="4914900"/>
              <a:ext cx="5022909" cy="875231"/>
            </a:xfrm>
            <a:prstGeom prst="corner">
              <a:avLst>
                <a:gd name="adj1" fmla="val 9196"/>
                <a:gd name="adj2" fmla="val 919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L 形 30"/>
            <p:cNvSpPr/>
            <p:nvPr/>
          </p:nvSpPr>
          <p:spPr>
            <a:xfrm flipH="1">
              <a:off x="5924550" y="4927823"/>
              <a:ext cx="5194360" cy="860945"/>
            </a:xfrm>
            <a:prstGeom prst="corner">
              <a:avLst>
                <a:gd name="adj1" fmla="val 9196"/>
                <a:gd name="adj2" fmla="val 919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flipV="1">
              <a:off x="1073091" y="1986000"/>
              <a:ext cx="3905250" cy="928650"/>
            </a:xfrm>
            <a:prstGeom prst="corner">
              <a:avLst>
                <a:gd name="adj1" fmla="val 9196"/>
                <a:gd name="adj2" fmla="val 919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flipH="1" flipV="1">
              <a:off x="7213660" y="1998518"/>
              <a:ext cx="3905250" cy="916132"/>
            </a:xfrm>
            <a:prstGeom prst="corner">
              <a:avLst>
                <a:gd name="adj1" fmla="val 9196"/>
                <a:gd name="adj2" fmla="val 919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MH_Desc_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58249" y="2327586"/>
            <a:ext cx="9675502" cy="3570620"/>
          </a:xfrm>
          <a:prstGeom prst="roundRect">
            <a:avLst>
              <a:gd name="adj" fmla="val 8912"/>
            </a:avLst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4500" dirty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感谢聆听，如有不足之 处敬请指出，欢迎提出您的宝贵建议！</a:t>
            </a:r>
            <a:endParaRPr lang="en-US" altLang="zh-CN" sz="4500" dirty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108224" y="1559666"/>
            <a:ext cx="1975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spc="600" dirty="0">
                <a:solidFill>
                  <a:srgbClr val="0070C0"/>
                </a:solidFill>
              </a:rPr>
              <a:t>致谢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7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2" grpId="0"/>
      <p:bldP spid="37" grpId="0"/>
      <p:bldP spid="3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6558643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379682" y="728007"/>
            <a:ext cx="5523899" cy="653348"/>
            <a:chOff x="1379682" y="451782"/>
            <a:chExt cx="5523899" cy="653348"/>
          </a:xfrm>
        </p:grpSpPr>
        <p:grpSp>
          <p:nvGrpSpPr>
            <p:cNvPr id="91" name="组合 90"/>
            <p:cNvGrpSpPr/>
            <p:nvPr/>
          </p:nvGrpSpPr>
          <p:grpSpPr>
            <a:xfrm>
              <a:off x="6182911" y="451782"/>
              <a:ext cx="720670" cy="642272"/>
              <a:chOff x="4438248" y="1649887"/>
              <a:chExt cx="720670" cy="642272"/>
            </a:xfrm>
          </p:grpSpPr>
          <p:sp>
            <p:nvSpPr>
              <p:cNvPr id="92" name="圆角矩形 91"/>
              <p:cNvSpPr/>
              <p:nvPr/>
            </p:nvSpPr>
            <p:spPr>
              <a:xfrm>
                <a:off x="4460144" y="1649887"/>
                <a:ext cx="673167" cy="642272"/>
              </a:xfrm>
              <a:prstGeom prst="roundRect">
                <a:avLst>
                  <a:gd name="adj" fmla="val 11351"/>
                </a:avLst>
              </a:prstGeom>
              <a:ln w="4445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3" name="文本框 92"/>
              <p:cNvSpPr txBox="1"/>
              <p:nvPr/>
            </p:nvSpPr>
            <p:spPr>
              <a:xfrm>
                <a:off x="4438248" y="1739863"/>
                <a:ext cx="7206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</a:rPr>
                  <a:t>01</a:t>
                </a:r>
                <a:endParaRPr lang="zh-CN" altLang="en-US" sz="24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2" name="文本框 31"/>
            <p:cNvSpPr txBox="1"/>
            <p:nvPr/>
          </p:nvSpPr>
          <p:spPr>
            <a:xfrm>
              <a:off x="1379682" y="644755"/>
              <a:ext cx="4579503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sz="2400" b="1" spc="300" dirty="0">
                  <a:solidFill>
                    <a:schemeClr val="bg1"/>
                  </a:solidFill>
                </a:rPr>
                <a:t>需要安装的软件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379682" y="1656607"/>
            <a:ext cx="5523899" cy="654665"/>
            <a:chOff x="1379682" y="1350330"/>
            <a:chExt cx="5523899" cy="654665"/>
          </a:xfrm>
        </p:grpSpPr>
        <p:grpSp>
          <p:nvGrpSpPr>
            <p:cNvPr id="94" name="组合 93"/>
            <p:cNvGrpSpPr/>
            <p:nvPr/>
          </p:nvGrpSpPr>
          <p:grpSpPr>
            <a:xfrm>
              <a:off x="6182911" y="1350330"/>
              <a:ext cx="720670" cy="642272"/>
              <a:chOff x="4438248" y="2615110"/>
              <a:chExt cx="720670" cy="642272"/>
            </a:xfrm>
          </p:grpSpPr>
          <p:sp>
            <p:nvSpPr>
              <p:cNvPr id="95" name="圆角矩形 94"/>
              <p:cNvSpPr/>
              <p:nvPr/>
            </p:nvSpPr>
            <p:spPr>
              <a:xfrm>
                <a:off x="4460144" y="2615110"/>
                <a:ext cx="673167" cy="642272"/>
              </a:xfrm>
              <a:prstGeom prst="roundRect">
                <a:avLst>
                  <a:gd name="adj" fmla="val 11351"/>
                </a:avLst>
              </a:prstGeom>
              <a:ln w="4445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6" name="文本框 95"/>
              <p:cNvSpPr txBox="1"/>
              <p:nvPr/>
            </p:nvSpPr>
            <p:spPr>
              <a:xfrm>
                <a:off x="4438248" y="2709794"/>
                <a:ext cx="7206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</a:rPr>
                  <a:t>02</a:t>
                </a:r>
                <a:endParaRPr lang="zh-CN" altLang="en-US" sz="24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3" name="文本框 32"/>
            <p:cNvSpPr txBox="1"/>
            <p:nvPr/>
          </p:nvSpPr>
          <p:spPr>
            <a:xfrm>
              <a:off x="1379682" y="1544620"/>
              <a:ext cx="4579503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sz="2400" b="1" spc="300" dirty="0">
                  <a:solidFill>
                    <a:schemeClr val="bg1"/>
                  </a:solidFill>
                </a:rPr>
                <a:t>软件安装过程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379682" y="2586524"/>
            <a:ext cx="5523899" cy="659124"/>
            <a:chOff x="1379682" y="2315553"/>
            <a:chExt cx="5523899" cy="659124"/>
          </a:xfrm>
        </p:grpSpPr>
        <p:grpSp>
          <p:nvGrpSpPr>
            <p:cNvPr id="97" name="组合 96"/>
            <p:cNvGrpSpPr/>
            <p:nvPr/>
          </p:nvGrpSpPr>
          <p:grpSpPr>
            <a:xfrm>
              <a:off x="6182911" y="2315553"/>
              <a:ext cx="720670" cy="642272"/>
              <a:chOff x="4438248" y="3580333"/>
              <a:chExt cx="720670" cy="642272"/>
            </a:xfrm>
          </p:grpSpPr>
          <p:sp>
            <p:nvSpPr>
              <p:cNvPr id="98" name="圆角矩形 97"/>
              <p:cNvSpPr/>
              <p:nvPr/>
            </p:nvSpPr>
            <p:spPr>
              <a:xfrm>
                <a:off x="4460144" y="3580333"/>
                <a:ext cx="673167" cy="642272"/>
              </a:xfrm>
              <a:prstGeom prst="roundRect">
                <a:avLst>
                  <a:gd name="adj" fmla="val 11351"/>
                </a:avLst>
              </a:prstGeom>
              <a:ln w="4445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9" name="文本框 98"/>
              <p:cNvSpPr txBox="1"/>
              <p:nvPr/>
            </p:nvSpPr>
            <p:spPr>
              <a:xfrm>
                <a:off x="4438248" y="3676085"/>
                <a:ext cx="7206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</a:rPr>
                  <a:t>03</a:t>
                </a:r>
                <a:endParaRPr lang="zh-CN" altLang="en-US" sz="24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1379682" y="2514302"/>
              <a:ext cx="4579503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sz="2400" b="1" spc="300" dirty="0">
                  <a:solidFill>
                    <a:schemeClr val="bg1"/>
                  </a:solidFill>
                </a:rPr>
                <a:t>Keil开发环境调试技巧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379682" y="3520900"/>
            <a:ext cx="5523899" cy="661042"/>
            <a:chOff x="1379682" y="3280776"/>
            <a:chExt cx="5523899" cy="661042"/>
          </a:xfrm>
        </p:grpSpPr>
        <p:grpSp>
          <p:nvGrpSpPr>
            <p:cNvPr id="100" name="组合 99"/>
            <p:cNvGrpSpPr/>
            <p:nvPr/>
          </p:nvGrpSpPr>
          <p:grpSpPr>
            <a:xfrm>
              <a:off x="6182911" y="3280776"/>
              <a:ext cx="720670" cy="642272"/>
              <a:chOff x="4438248" y="4545556"/>
              <a:chExt cx="720670" cy="642272"/>
            </a:xfrm>
          </p:grpSpPr>
          <p:sp>
            <p:nvSpPr>
              <p:cNvPr id="101" name="圆角矩形 100"/>
              <p:cNvSpPr/>
              <p:nvPr/>
            </p:nvSpPr>
            <p:spPr>
              <a:xfrm>
                <a:off x="4460144" y="4545556"/>
                <a:ext cx="673167" cy="642272"/>
              </a:xfrm>
              <a:prstGeom prst="roundRect">
                <a:avLst>
                  <a:gd name="adj" fmla="val 11351"/>
                </a:avLst>
              </a:prstGeom>
              <a:ln w="4445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4438248" y="4643226"/>
                <a:ext cx="7206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</a:rPr>
                  <a:t>04</a:t>
                </a:r>
                <a:endParaRPr lang="zh-CN" altLang="en-US" sz="24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1379682" y="3481443"/>
              <a:ext cx="4579503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spc="300" dirty="0">
                  <a:solidFill>
                    <a:schemeClr val="bg1"/>
                  </a:solidFill>
                </a:rPr>
                <a:t>     </a:t>
              </a: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549" y="2233595"/>
            <a:ext cx="3341795" cy="2991765"/>
          </a:xfrm>
          <a:prstGeom prst="rect">
            <a:avLst/>
          </a:prstGeom>
        </p:spPr>
      </p:pic>
      <p:pic>
        <p:nvPicPr>
          <p:cNvPr id="12" name="PA_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54" t="16246" r="39309" b="6917"/>
          <a:stretch>
            <a:fillRect/>
          </a:stretch>
        </p:blipFill>
        <p:spPr>
          <a:xfrm>
            <a:off x="194310" y="605790"/>
            <a:ext cx="1047115" cy="5643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621429" y="-175959"/>
            <a:ext cx="6949143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1300" b="1" spc="600" dirty="0">
                <a:solidFill>
                  <a:schemeClr val="accent1">
                    <a:alpha val="5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41300" b="1" spc="600" dirty="0">
              <a:solidFill>
                <a:schemeClr val="accent1">
                  <a:alpha val="5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662" y="4607510"/>
            <a:ext cx="6074676" cy="226466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14374" y="1382243"/>
            <a:ext cx="1076325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4800" b="1" spc="300" dirty="0">
                <a:solidFill>
                  <a:schemeClr val="accent1"/>
                </a:solidFill>
              </a:rPr>
              <a:t>嵌入式系统介绍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4276725" y="2870266"/>
            <a:ext cx="3638550" cy="401228"/>
            <a:chOff x="5162550" y="3954317"/>
            <a:chExt cx="1866900" cy="401228"/>
          </a:xfrm>
        </p:grpSpPr>
        <p:sp>
          <p:nvSpPr>
            <p:cNvPr id="7" name="文本框 6"/>
            <p:cNvSpPr txBox="1"/>
            <p:nvPr/>
          </p:nvSpPr>
          <p:spPr>
            <a:xfrm>
              <a:off x="5276071" y="3985654"/>
              <a:ext cx="1639859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需要安装的软件</a:t>
              </a:r>
              <a:endParaRPr lang="zh-CN" altLang="en-US" sz="1600" spc="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5162550" y="3954317"/>
              <a:ext cx="1866900" cy="401228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4" name="PA_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54" t="16246" r="39309" b="6917"/>
          <a:stretch>
            <a:fillRect/>
          </a:stretch>
        </p:blipFill>
        <p:spPr>
          <a:xfrm>
            <a:off x="-110490" y="969010"/>
            <a:ext cx="1047115" cy="5643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3" presetClass="entr" presetSubtype="27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238885" y="219710"/>
            <a:ext cx="36334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Keil</a:t>
            </a:r>
            <a:r>
              <a:rPr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开发环境搭建</a:t>
            </a:r>
          </a:p>
        </p:txBody>
      </p:sp>
      <p:sp>
        <p:nvSpPr>
          <p:cNvPr id="20" name="矩形 19"/>
          <p:cNvSpPr/>
          <p:nvPr/>
        </p:nvSpPr>
        <p:spPr>
          <a:xfrm>
            <a:off x="4715106" y="317801"/>
            <a:ext cx="45719" cy="3397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804090" y="229181"/>
            <a:ext cx="29387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需要安装的软件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289800" y="-7800"/>
            <a:ext cx="720670" cy="968693"/>
            <a:chOff x="4438980" y="1414639"/>
            <a:chExt cx="720670" cy="968693"/>
          </a:xfrm>
        </p:grpSpPr>
        <p:sp>
          <p:nvSpPr>
            <p:cNvPr id="23" name="圆角矩形 22"/>
            <p:cNvSpPr/>
            <p:nvPr/>
          </p:nvSpPr>
          <p:spPr>
            <a:xfrm>
              <a:off x="4460144" y="1414639"/>
              <a:ext cx="673167" cy="877520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438980" y="1655847"/>
              <a:ext cx="7206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4460144" y="2329040"/>
              <a:ext cx="673167" cy="54292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0" y="6685613"/>
            <a:ext cx="12192000" cy="1723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8600" y="5790131"/>
            <a:ext cx="520050" cy="819282"/>
          </a:xfrm>
          <a:prstGeom prst="rect">
            <a:avLst/>
          </a:prstGeom>
        </p:spPr>
      </p:pic>
      <p:pic>
        <p:nvPicPr>
          <p:cNvPr id="7" name="PA_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54" t="16246" r="39309" b="6917"/>
          <a:stretch>
            <a:fillRect/>
          </a:stretch>
        </p:blipFill>
        <p:spPr>
          <a:xfrm>
            <a:off x="-110490" y="969010"/>
            <a:ext cx="1047115" cy="5643245"/>
          </a:xfrm>
          <a:prstGeom prst="rect">
            <a:avLst/>
          </a:prstGeom>
        </p:spPr>
      </p:pic>
      <p:sp>
        <p:nvSpPr>
          <p:cNvPr id="16" name="MH_SubTitle_2"/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5517496" y="3249926"/>
            <a:ext cx="1133597" cy="1152723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600" b="1" spc="300" dirty="0">
                <a:solidFill>
                  <a:schemeClr val="bg1"/>
                </a:solidFill>
              </a:rPr>
              <a:t>ST-link</a:t>
            </a:r>
            <a:r>
              <a:rPr lang="zh-CN" altLang="en-US" sz="1600" b="1" spc="300" dirty="0">
                <a:solidFill>
                  <a:schemeClr val="bg1"/>
                </a:solidFill>
              </a:rPr>
              <a:t>驱动</a:t>
            </a:r>
          </a:p>
        </p:txBody>
      </p:sp>
      <p:sp>
        <p:nvSpPr>
          <p:cNvPr id="17" name="MH_Other_7"/>
          <p:cNvSpPr>
            <a:spLocks noChangeArrowheads="1"/>
          </p:cNvSpPr>
          <p:nvPr>
            <p:custDataLst>
              <p:tags r:id="rId3"/>
            </p:custDataLst>
          </p:nvPr>
        </p:nvSpPr>
        <p:spPr bwMode="gray">
          <a:xfrm rot="6430042" flipH="1" flipV="1">
            <a:off x="5985045" y="4045124"/>
            <a:ext cx="153001" cy="598094"/>
          </a:xfrm>
          <a:prstGeom prst="moon">
            <a:avLst>
              <a:gd name="adj" fmla="val 49773"/>
            </a:avLst>
          </a:prstGeom>
          <a:solidFill>
            <a:srgbClr val="FFFFFF">
              <a:alpha val="39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zh-CN" altLang="en-US" sz="160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26" name="MH_SubTitle_3"/>
          <p:cNvSpPr>
            <a:spLocks noChangeArrowheads="1"/>
          </p:cNvSpPr>
          <p:nvPr>
            <p:custDataLst>
              <p:tags r:id="rId4"/>
            </p:custDataLst>
          </p:nvPr>
        </p:nvSpPr>
        <p:spPr bwMode="gray">
          <a:xfrm>
            <a:off x="7575614" y="3350286"/>
            <a:ext cx="1133596" cy="1150984"/>
          </a:xfrm>
          <a:prstGeom prst="ellipse">
            <a:avLst/>
          </a:prstGeom>
          <a:solidFill>
            <a:schemeClr val="accent1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600" b="1" spc="300" dirty="0">
                <a:solidFill>
                  <a:schemeClr val="bg1"/>
                </a:solidFill>
              </a:rPr>
              <a:t>CH340</a:t>
            </a: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</a:rPr>
              <a:t>驱动</a:t>
            </a:r>
          </a:p>
        </p:txBody>
      </p:sp>
      <p:sp>
        <p:nvSpPr>
          <p:cNvPr id="27" name="MH_SubTitle_4"/>
          <p:cNvSpPr>
            <a:spLocks noChangeArrowheads="1"/>
          </p:cNvSpPr>
          <p:nvPr>
            <p:custDataLst>
              <p:tags r:id="rId5"/>
            </p:custDataLst>
          </p:nvPr>
        </p:nvSpPr>
        <p:spPr bwMode="gray">
          <a:xfrm>
            <a:off x="9697184" y="3267373"/>
            <a:ext cx="1133597" cy="1150984"/>
          </a:xfrm>
          <a:prstGeom prst="ellipse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600" b="1" spc="300" dirty="0">
                <a:solidFill>
                  <a:schemeClr val="bg1"/>
                </a:solidFill>
              </a:rPr>
              <a:t>串口</a:t>
            </a:r>
            <a:endParaRPr lang="en-US" altLang="zh-CN" sz="1600" b="1" spc="300" dirty="0">
              <a:solidFill>
                <a:schemeClr val="bg1"/>
              </a:solidFill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</a:rPr>
              <a:t>助手</a:t>
            </a:r>
            <a:endParaRPr lang="en-US" altLang="zh-CN" sz="1600" b="1" spc="300" dirty="0">
              <a:solidFill>
                <a:schemeClr val="bg1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234509" y="4580627"/>
            <a:ext cx="1637804" cy="377286"/>
            <a:chOff x="2731589" y="4580627"/>
            <a:chExt cx="1637804" cy="377286"/>
          </a:xfrm>
        </p:grpSpPr>
        <p:sp>
          <p:nvSpPr>
            <p:cNvPr id="28" name="MH_Other_17"/>
            <p:cNvSpPr>
              <a:spLocks noChangeShapeType="1"/>
            </p:cNvSpPr>
            <p:nvPr>
              <p:custDataLst>
                <p:tags r:id="rId22"/>
              </p:custDataLst>
            </p:nvPr>
          </p:nvSpPr>
          <p:spPr bwMode="gray">
            <a:xfrm>
              <a:off x="3552228" y="4580627"/>
              <a:ext cx="0" cy="366854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29" name="MH_Other_18"/>
            <p:cNvSpPr>
              <a:spLocks noChangeShapeType="1"/>
            </p:cNvSpPr>
            <p:nvPr>
              <p:custDataLst>
                <p:tags r:id="rId23"/>
              </p:custDataLst>
            </p:nvPr>
          </p:nvSpPr>
          <p:spPr bwMode="gray">
            <a:xfrm flipH="1">
              <a:off x="2731589" y="4957913"/>
              <a:ext cx="1637804" cy="0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prstDash val="sysDot"/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343318" y="2854151"/>
            <a:ext cx="1787328" cy="368593"/>
            <a:chOff x="9022008" y="2854151"/>
            <a:chExt cx="1787328" cy="368593"/>
          </a:xfrm>
        </p:grpSpPr>
        <p:sp>
          <p:nvSpPr>
            <p:cNvPr id="30" name="MH_Other_19"/>
            <p:cNvSpPr>
              <a:spLocks noChangeShapeType="1"/>
            </p:cNvSpPr>
            <p:nvPr>
              <p:custDataLst>
                <p:tags r:id="rId20"/>
              </p:custDataLst>
            </p:nvPr>
          </p:nvSpPr>
          <p:spPr bwMode="gray">
            <a:xfrm>
              <a:off x="9915672" y="2855890"/>
              <a:ext cx="0" cy="366854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sz="1600" kern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31" name="MH_Other_20"/>
            <p:cNvSpPr>
              <a:spLocks noChangeShapeType="1"/>
            </p:cNvSpPr>
            <p:nvPr>
              <p:custDataLst>
                <p:tags r:id="rId21"/>
              </p:custDataLst>
            </p:nvPr>
          </p:nvSpPr>
          <p:spPr bwMode="gray">
            <a:xfrm flipH="1">
              <a:off x="9022008" y="2854151"/>
              <a:ext cx="1787328" cy="0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prstDash val="sysDot"/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sz="1600" kern="0">
                <a:solidFill>
                  <a:sysClr val="windowText" lastClr="000000"/>
                </a:solidFill>
                <a:latin typeface="+mn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235688" y="2854151"/>
            <a:ext cx="1940329" cy="368593"/>
            <a:chOff x="4732768" y="2854151"/>
            <a:chExt cx="1940329" cy="368593"/>
          </a:xfrm>
        </p:grpSpPr>
        <p:sp>
          <p:nvSpPr>
            <p:cNvPr id="32" name="MH_Other_21"/>
            <p:cNvSpPr>
              <a:spLocks noChangeShapeType="1"/>
            </p:cNvSpPr>
            <p:nvPr>
              <p:custDataLst>
                <p:tags r:id="rId18"/>
              </p:custDataLst>
            </p:nvPr>
          </p:nvSpPr>
          <p:spPr bwMode="gray">
            <a:xfrm>
              <a:off x="5702933" y="2855890"/>
              <a:ext cx="0" cy="366854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sz="1600" kern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33" name="MH_Other_22"/>
            <p:cNvSpPr>
              <a:spLocks noChangeShapeType="1"/>
            </p:cNvSpPr>
            <p:nvPr>
              <p:custDataLst>
                <p:tags r:id="rId19"/>
              </p:custDataLst>
            </p:nvPr>
          </p:nvSpPr>
          <p:spPr bwMode="gray">
            <a:xfrm flipH="1">
              <a:off x="4732768" y="2854151"/>
              <a:ext cx="1940329" cy="0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prstDash val="sysDot"/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sz="1600" kern="0">
                <a:solidFill>
                  <a:sysClr val="windowText" lastClr="000000"/>
                </a:solidFill>
                <a:latin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436814" y="4580627"/>
            <a:ext cx="1738646" cy="366854"/>
            <a:chOff x="6933894" y="4580627"/>
            <a:chExt cx="1738646" cy="366854"/>
          </a:xfrm>
        </p:grpSpPr>
        <p:sp>
          <p:nvSpPr>
            <p:cNvPr id="34" name="MH_Other_23"/>
            <p:cNvSpPr>
              <a:spLocks noChangeShapeType="1"/>
            </p:cNvSpPr>
            <p:nvPr>
              <p:custDataLst>
                <p:tags r:id="rId16"/>
              </p:custDataLst>
            </p:nvPr>
          </p:nvSpPr>
          <p:spPr bwMode="gray">
            <a:xfrm>
              <a:off x="7822343" y="4580627"/>
              <a:ext cx="0" cy="366854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35" name="MH_Other_24"/>
            <p:cNvSpPr>
              <a:spLocks noChangeShapeType="1"/>
            </p:cNvSpPr>
            <p:nvPr>
              <p:custDataLst>
                <p:tags r:id="rId17"/>
              </p:custDataLst>
            </p:nvPr>
          </p:nvSpPr>
          <p:spPr bwMode="gray">
            <a:xfrm flipH="1">
              <a:off x="6933894" y="4947481"/>
              <a:ext cx="1738646" cy="0"/>
            </a:xfrm>
            <a:prstGeom prst="line">
              <a:avLst/>
            </a:prstGeom>
            <a:noFill/>
            <a:ln w="19050">
              <a:solidFill>
                <a:srgbClr val="D5D5D5"/>
              </a:solidFill>
              <a:prstDash val="sysDot"/>
              <a:round/>
            </a:ln>
          </p:spPr>
          <p:txBody>
            <a:bodyPr/>
            <a:lstStyle/>
            <a:p>
              <a:pPr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+mn-ea"/>
              </a:endParaRPr>
            </a:p>
          </p:txBody>
        </p:sp>
      </p:grpSp>
      <p:sp>
        <p:nvSpPr>
          <p:cNvPr id="36" name="MH_Other_28"/>
          <p:cNvSpPr>
            <a:spLocks noChangeArrowheads="1"/>
          </p:cNvSpPr>
          <p:nvPr>
            <p:custDataLst>
              <p:tags r:id="rId6"/>
            </p:custDataLst>
          </p:nvPr>
        </p:nvSpPr>
        <p:spPr bwMode="ltGray">
          <a:xfrm>
            <a:off x="2286635" y="3156585"/>
            <a:ext cx="9772015" cy="1495425"/>
          </a:xfrm>
          <a:custGeom>
            <a:avLst/>
            <a:gdLst>
              <a:gd name="connsiteX0" fmla="*/ 3538499 w 9097190"/>
              <a:gd name="connsiteY0" fmla="*/ 0 h 1364434"/>
              <a:gd name="connsiteX1" fmla="*/ 4183142 w 9097190"/>
              <a:gd name="connsiteY1" fmla="*/ 569062 h 1364434"/>
              <a:gd name="connsiteX2" fmla="*/ 4190723 w 9097190"/>
              <a:gd name="connsiteY2" fmla="*/ 642122 h 1364434"/>
              <a:gd name="connsiteX3" fmla="*/ 4900728 w 9097190"/>
              <a:gd name="connsiteY3" fmla="*/ 642122 h 1364434"/>
              <a:gd name="connsiteX4" fmla="*/ 4900728 w 9097190"/>
              <a:gd name="connsiteY4" fmla="*/ 694342 h 1364434"/>
              <a:gd name="connsiteX5" fmla="*/ 4909402 w 9097190"/>
              <a:gd name="connsiteY5" fmla="*/ 778048 h 1364434"/>
              <a:gd name="connsiteX6" fmla="*/ 5481660 w 9097190"/>
              <a:gd name="connsiteY6" fmla="*/ 1283219 h 1364434"/>
              <a:gd name="connsiteX7" fmla="*/ 6053856 w 9097190"/>
              <a:gd name="connsiteY7" fmla="*/ 778045 h 1364434"/>
              <a:gd name="connsiteX8" fmla="*/ 6066653 w 9097190"/>
              <a:gd name="connsiteY8" fmla="*/ 654553 h 1364434"/>
              <a:gd name="connsiteX9" fmla="*/ 6066653 w 9097190"/>
              <a:gd name="connsiteY9" fmla="*/ 642122 h 1364434"/>
              <a:gd name="connsiteX10" fmla="*/ 6788410 w 9097190"/>
              <a:gd name="connsiteY10" fmla="*/ 642122 h 1364434"/>
              <a:gd name="connsiteX11" fmla="*/ 6795991 w 9097190"/>
              <a:gd name="connsiteY11" fmla="*/ 569065 h 1364434"/>
              <a:gd name="connsiteX12" fmla="*/ 7440574 w 9097190"/>
              <a:gd name="connsiteY12" fmla="*/ 0 h 1364434"/>
              <a:gd name="connsiteX13" fmla="*/ 8085217 w 9097190"/>
              <a:gd name="connsiteY13" fmla="*/ 569062 h 1364434"/>
              <a:gd name="connsiteX14" fmla="*/ 8092798 w 9097190"/>
              <a:gd name="connsiteY14" fmla="*/ 642122 h 1364434"/>
              <a:gd name="connsiteX15" fmla="*/ 9097190 w 9097190"/>
              <a:gd name="connsiteY15" fmla="*/ 642122 h 1364434"/>
              <a:gd name="connsiteX16" fmla="*/ 9097190 w 9097190"/>
              <a:gd name="connsiteY16" fmla="*/ 718322 h 1364434"/>
              <a:gd name="connsiteX17" fmla="*/ 8030390 w 9097190"/>
              <a:gd name="connsiteY17" fmla="*/ 718322 h 1364434"/>
              <a:gd name="connsiteX18" fmla="*/ 8030390 w 9097190"/>
              <a:gd name="connsiteY18" fmla="*/ 714337 h 1364434"/>
              <a:gd name="connsiteX19" fmla="*/ 8026097 w 9097190"/>
              <a:gd name="connsiteY19" fmla="*/ 714403 h 1364434"/>
              <a:gd name="connsiteX20" fmla="*/ 7440635 w 9097190"/>
              <a:gd name="connsiteY20" fmla="*/ 81215 h 1364434"/>
              <a:gd name="connsiteX21" fmla="*/ 6868377 w 9097190"/>
              <a:gd name="connsiteY21" fmla="*/ 586386 h 1364434"/>
              <a:gd name="connsiteX22" fmla="*/ 6858653 w 9097190"/>
              <a:gd name="connsiteY22" fmla="*/ 680226 h 1364434"/>
              <a:gd name="connsiteX23" fmla="*/ 6858653 w 9097190"/>
              <a:gd name="connsiteY23" fmla="*/ 716735 h 1364434"/>
              <a:gd name="connsiteX24" fmla="*/ 6134402 w 9097190"/>
              <a:gd name="connsiteY24" fmla="*/ 716735 h 1364434"/>
              <a:gd name="connsiteX25" fmla="*/ 6126242 w 9097190"/>
              <a:gd name="connsiteY25" fmla="*/ 795372 h 1364434"/>
              <a:gd name="connsiteX26" fmla="*/ 5481599 w 9097190"/>
              <a:gd name="connsiteY26" fmla="*/ 1364434 h 1364434"/>
              <a:gd name="connsiteX27" fmla="*/ 4837016 w 9097190"/>
              <a:gd name="connsiteY27" fmla="*/ 795370 h 1364434"/>
              <a:gd name="connsiteX28" fmla="*/ 4828857 w 9097190"/>
              <a:gd name="connsiteY28" fmla="*/ 716735 h 1364434"/>
              <a:gd name="connsiteX29" fmla="*/ 4126728 w 9097190"/>
              <a:gd name="connsiteY29" fmla="*/ 716735 h 1364434"/>
              <a:gd name="connsiteX30" fmla="*/ 4126728 w 9097190"/>
              <a:gd name="connsiteY30" fmla="*/ 714361 h 1364434"/>
              <a:gd name="connsiteX31" fmla="*/ 4124022 w 9097190"/>
              <a:gd name="connsiteY31" fmla="*/ 714403 h 1364434"/>
              <a:gd name="connsiteX32" fmla="*/ 3538560 w 9097190"/>
              <a:gd name="connsiteY32" fmla="*/ 81215 h 1364434"/>
              <a:gd name="connsiteX33" fmla="*/ 2966303 w 9097190"/>
              <a:gd name="connsiteY33" fmla="*/ 586386 h 1364434"/>
              <a:gd name="connsiteX34" fmla="*/ 2953566 w 9097190"/>
              <a:gd name="connsiteY34" fmla="*/ 709293 h 1364434"/>
              <a:gd name="connsiteX35" fmla="*/ 2953566 w 9097190"/>
              <a:gd name="connsiteY35" fmla="*/ 716735 h 1364434"/>
              <a:gd name="connsiteX36" fmla="*/ 2229152 w 9097190"/>
              <a:gd name="connsiteY36" fmla="*/ 716735 h 1364434"/>
              <a:gd name="connsiteX37" fmla="*/ 2220992 w 9097190"/>
              <a:gd name="connsiteY37" fmla="*/ 795372 h 1364434"/>
              <a:gd name="connsiteX38" fmla="*/ 1576349 w 9097190"/>
              <a:gd name="connsiteY38" fmla="*/ 1364434 h 1364434"/>
              <a:gd name="connsiteX39" fmla="*/ 931767 w 9097190"/>
              <a:gd name="connsiteY39" fmla="*/ 795369 h 1364434"/>
              <a:gd name="connsiteX40" fmla="*/ 923772 w 9097190"/>
              <a:gd name="connsiteY40" fmla="*/ 718322 h 1364434"/>
              <a:gd name="connsiteX41" fmla="*/ 0 w 9097190"/>
              <a:gd name="connsiteY41" fmla="*/ 718322 h 1364434"/>
              <a:gd name="connsiteX42" fmla="*/ 0 w 9097190"/>
              <a:gd name="connsiteY42" fmla="*/ 642122 h 1364434"/>
              <a:gd name="connsiteX43" fmla="*/ 990600 w 9097190"/>
              <a:gd name="connsiteY43" fmla="*/ 642122 h 1364434"/>
              <a:gd name="connsiteX44" fmla="*/ 990600 w 9097190"/>
              <a:gd name="connsiteY44" fmla="*/ 650036 h 1364434"/>
              <a:gd name="connsiteX45" fmla="*/ 990887 w 9097190"/>
              <a:gd name="connsiteY45" fmla="*/ 650032 h 1364434"/>
              <a:gd name="connsiteX46" fmla="*/ 1576410 w 9097190"/>
              <a:gd name="connsiteY46" fmla="*/ 1283219 h 1364434"/>
              <a:gd name="connsiteX47" fmla="*/ 2148607 w 9097190"/>
              <a:gd name="connsiteY47" fmla="*/ 778045 h 1364434"/>
              <a:gd name="connsiteX48" fmla="*/ 2158229 w 9097190"/>
              <a:gd name="connsiteY48" fmla="*/ 685192 h 1364434"/>
              <a:gd name="connsiteX49" fmla="*/ 2158229 w 9097190"/>
              <a:gd name="connsiteY49" fmla="*/ 642122 h 1364434"/>
              <a:gd name="connsiteX50" fmla="*/ 2886335 w 9097190"/>
              <a:gd name="connsiteY50" fmla="*/ 642122 h 1364434"/>
              <a:gd name="connsiteX51" fmla="*/ 2893916 w 9097190"/>
              <a:gd name="connsiteY51" fmla="*/ 569065 h 1364434"/>
              <a:gd name="connsiteX52" fmla="*/ 3538499 w 9097190"/>
              <a:gd name="connsiteY52" fmla="*/ 0 h 136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9097190" h="1364434">
                <a:moveTo>
                  <a:pt x="3538499" y="0"/>
                </a:moveTo>
                <a:cubicBezTo>
                  <a:pt x="3854224" y="-59"/>
                  <a:pt x="4118654" y="243274"/>
                  <a:pt x="4183142" y="569062"/>
                </a:cubicBezTo>
                <a:lnTo>
                  <a:pt x="4190723" y="642122"/>
                </a:lnTo>
                <a:lnTo>
                  <a:pt x="4900728" y="642122"/>
                </a:lnTo>
                <a:lnTo>
                  <a:pt x="4900728" y="694342"/>
                </a:lnTo>
                <a:lnTo>
                  <a:pt x="4909402" y="778048"/>
                </a:lnTo>
                <a:cubicBezTo>
                  <a:pt x="4966615" y="1067267"/>
                  <a:pt x="5201365" y="1283277"/>
                  <a:pt x="5481660" y="1283219"/>
                </a:cubicBezTo>
                <a:cubicBezTo>
                  <a:pt x="5761901" y="1283219"/>
                  <a:pt x="5996644" y="1067252"/>
                  <a:pt x="6053856" y="778045"/>
                </a:cubicBezTo>
                <a:lnTo>
                  <a:pt x="6066653" y="654553"/>
                </a:lnTo>
                <a:lnTo>
                  <a:pt x="6066653" y="642122"/>
                </a:lnTo>
                <a:lnTo>
                  <a:pt x="6788410" y="642122"/>
                </a:lnTo>
                <a:lnTo>
                  <a:pt x="6795991" y="569065"/>
                </a:lnTo>
                <a:cubicBezTo>
                  <a:pt x="6860479" y="243289"/>
                  <a:pt x="7124902" y="0"/>
                  <a:pt x="7440574" y="0"/>
                </a:cubicBezTo>
                <a:cubicBezTo>
                  <a:pt x="7756299" y="-59"/>
                  <a:pt x="8020729" y="243274"/>
                  <a:pt x="8085217" y="569062"/>
                </a:cubicBezTo>
                <a:lnTo>
                  <a:pt x="8092798" y="642122"/>
                </a:lnTo>
                <a:lnTo>
                  <a:pt x="9097190" y="642122"/>
                </a:lnTo>
                <a:lnTo>
                  <a:pt x="9097190" y="718322"/>
                </a:lnTo>
                <a:lnTo>
                  <a:pt x="8030390" y="718322"/>
                </a:lnTo>
                <a:lnTo>
                  <a:pt x="8030390" y="714337"/>
                </a:lnTo>
                <a:lnTo>
                  <a:pt x="8026097" y="714403"/>
                </a:lnTo>
                <a:cubicBezTo>
                  <a:pt x="8021760" y="363294"/>
                  <a:pt x="7760910" y="81215"/>
                  <a:pt x="7440635" y="81215"/>
                </a:cubicBezTo>
                <a:cubicBezTo>
                  <a:pt x="7160340" y="81157"/>
                  <a:pt x="6925590" y="297167"/>
                  <a:pt x="6868377" y="586386"/>
                </a:cubicBezTo>
                <a:lnTo>
                  <a:pt x="6858653" y="680226"/>
                </a:lnTo>
                <a:lnTo>
                  <a:pt x="6858653" y="716735"/>
                </a:lnTo>
                <a:lnTo>
                  <a:pt x="6134402" y="716735"/>
                </a:lnTo>
                <a:lnTo>
                  <a:pt x="6126242" y="795372"/>
                </a:lnTo>
                <a:cubicBezTo>
                  <a:pt x="6061754" y="1121160"/>
                  <a:pt x="5797324" y="1364493"/>
                  <a:pt x="5481599" y="1364434"/>
                </a:cubicBezTo>
                <a:cubicBezTo>
                  <a:pt x="5165927" y="1364434"/>
                  <a:pt x="4901504" y="1121145"/>
                  <a:pt x="4837016" y="795370"/>
                </a:cubicBezTo>
                <a:lnTo>
                  <a:pt x="4828857" y="716735"/>
                </a:lnTo>
                <a:lnTo>
                  <a:pt x="4126728" y="716735"/>
                </a:lnTo>
                <a:lnTo>
                  <a:pt x="4126728" y="714361"/>
                </a:lnTo>
                <a:lnTo>
                  <a:pt x="4124022" y="714403"/>
                </a:lnTo>
                <a:cubicBezTo>
                  <a:pt x="4119685" y="363294"/>
                  <a:pt x="3858836" y="81215"/>
                  <a:pt x="3538560" y="81215"/>
                </a:cubicBezTo>
                <a:cubicBezTo>
                  <a:pt x="3258265" y="81157"/>
                  <a:pt x="3023515" y="297167"/>
                  <a:pt x="2966303" y="586386"/>
                </a:cubicBezTo>
                <a:lnTo>
                  <a:pt x="2953566" y="709293"/>
                </a:lnTo>
                <a:lnTo>
                  <a:pt x="2953566" y="716735"/>
                </a:lnTo>
                <a:lnTo>
                  <a:pt x="2229152" y="716735"/>
                </a:lnTo>
                <a:lnTo>
                  <a:pt x="2220992" y="795372"/>
                </a:lnTo>
                <a:cubicBezTo>
                  <a:pt x="2156504" y="1121160"/>
                  <a:pt x="1892075" y="1364493"/>
                  <a:pt x="1576349" y="1364434"/>
                </a:cubicBezTo>
                <a:cubicBezTo>
                  <a:pt x="1260677" y="1364434"/>
                  <a:pt x="996254" y="1121145"/>
                  <a:pt x="931767" y="795369"/>
                </a:cubicBezTo>
                <a:lnTo>
                  <a:pt x="923772" y="718322"/>
                </a:lnTo>
                <a:lnTo>
                  <a:pt x="0" y="718322"/>
                </a:lnTo>
                <a:lnTo>
                  <a:pt x="0" y="642122"/>
                </a:lnTo>
                <a:lnTo>
                  <a:pt x="990600" y="642122"/>
                </a:lnTo>
                <a:lnTo>
                  <a:pt x="990600" y="650036"/>
                </a:lnTo>
                <a:lnTo>
                  <a:pt x="990887" y="650032"/>
                </a:lnTo>
                <a:cubicBezTo>
                  <a:pt x="995224" y="1001140"/>
                  <a:pt x="1256073" y="1283286"/>
                  <a:pt x="1576410" y="1283219"/>
                </a:cubicBezTo>
                <a:cubicBezTo>
                  <a:pt x="1856651" y="1283219"/>
                  <a:pt x="2091394" y="1067252"/>
                  <a:pt x="2148607" y="778045"/>
                </a:cubicBezTo>
                <a:lnTo>
                  <a:pt x="2158229" y="685192"/>
                </a:lnTo>
                <a:lnTo>
                  <a:pt x="2158229" y="642122"/>
                </a:lnTo>
                <a:lnTo>
                  <a:pt x="2886335" y="642122"/>
                </a:lnTo>
                <a:lnTo>
                  <a:pt x="2893916" y="569065"/>
                </a:lnTo>
                <a:cubicBezTo>
                  <a:pt x="2958404" y="243289"/>
                  <a:pt x="3222827" y="0"/>
                  <a:pt x="3538499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="ctr"/>
          <a:lstStyle/>
          <a:p>
            <a:pPr>
              <a:defRPr/>
            </a:pPr>
            <a:endParaRPr lang="zh-CN" altLang="en-US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MH_SubTitle_1"/>
          <p:cNvSpPr>
            <a:spLocks noChangeArrowheads="1"/>
          </p:cNvSpPr>
          <p:nvPr>
            <p:custDataLst>
              <p:tags r:id="rId7"/>
            </p:custDataLst>
          </p:nvPr>
        </p:nvSpPr>
        <p:spPr bwMode="gray">
          <a:xfrm>
            <a:off x="3380762" y="3336316"/>
            <a:ext cx="1133597" cy="1150984"/>
          </a:xfrm>
          <a:prstGeom prst="ellipse">
            <a:avLst/>
          </a:prstGeom>
          <a:solidFill>
            <a:schemeClr val="accent1"/>
          </a:solidFill>
          <a:ln w="444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600" b="1" spc="300" dirty="0">
                <a:solidFill>
                  <a:schemeClr val="bg1"/>
                </a:solidFill>
              </a:rPr>
              <a:t>ARM</a:t>
            </a:r>
          </a:p>
          <a:p>
            <a:pPr algn="ctr"/>
            <a:r>
              <a:rPr lang="en-US" altLang="zh-CN" sz="1600" b="1" spc="300" dirty="0">
                <a:solidFill>
                  <a:schemeClr val="bg1"/>
                </a:solidFill>
              </a:rPr>
              <a:t>Keil </a:t>
            </a:r>
            <a:endParaRPr lang="zh-CN" altLang="en-US" sz="1600" b="1" spc="300" dirty="0">
              <a:solidFill>
                <a:schemeClr val="bg1"/>
              </a:solidFill>
            </a:endParaRPr>
          </a:p>
        </p:txBody>
      </p:sp>
      <p:sp>
        <p:nvSpPr>
          <p:cNvPr id="38" name="MH_Other_29"/>
          <p:cNvSpPr>
            <a:spLocks noChangeArrowheads="1"/>
          </p:cNvSpPr>
          <p:nvPr>
            <p:custDataLst>
              <p:tags r:id="rId8"/>
            </p:custDataLst>
          </p:nvPr>
        </p:nvSpPr>
        <p:spPr bwMode="gray">
          <a:xfrm rot="5319245" flipH="1" flipV="1">
            <a:off x="3979518" y="4047733"/>
            <a:ext cx="149524" cy="603310"/>
          </a:xfrm>
          <a:prstGeom prst="moon">
            <a:avLst>
              <a:gd name="adj" fmla="val 49773"/>
            </a:avLst>
          </a:prstGeom>
          <a:solidFill>
            <a:srgbClr val="FFFFFF">
              <a:alpha val="39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zh-CN" altLang="en-US" sz="160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39" name="MH_Other_31"/>
          <p:cNvSpPr>
            <a:spLocks noChangeArrowheads="1"/>
          </p:cNvSpPr>
          <p:nvPr>
            <p:custDataLst>
              <p:tags r:id="rId9"/>
            </p:custDataLst>
          </p:nvPr>
        </p:nvSpPr>
        <p:spPr bwMode="gray">
          <a:xfrm rot="5319245" flipH="1" flipV="1">
            <a:off x="8258325" y="4047733"/>
            <a:ext cx="149524" cy="603311"/>
          </a:xfrm>
          <a:prstGeom prst="moon">
            <a:avLst>
              <a:gd name="adj" fmla="val 49773"/>
            </a:avLst>
          </a:prstGeom>
          <a:solidFill>
            <a:srgbClr val="FFFFFF">
              <a:alpha val="39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zh-CN" altLang="en-US" sz="160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9" name="椭圆 8"/>
          <p:cNvSpPr/>
          <p:nvPr>
            <p:custDataLst>
              <p:tags r:id="rId10"/>
            </p:custDataLst>
          </p:nvPr>
        </p:nvSpPr>
        <p:spPr>
          <a:xfrm>
            <a:off x="1182370" y="3100705"/>
            <a:ext cx="1701165" cy="17011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12" name="矩形 11"/>
          <p:cNvSpPr/>
          <p:nvPr>
            <p:custDataLst>
              <p:tags r:id="rId11"/>
            </p:custDataLst>
          </p:nvPr>
        </p:nvSpPr>
        <p:spPr>
          <a:xfrm>
            <a:off x="3112152" y="4984374"/>
            <a:ext cx="2287182" cy="7770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用于编辑、编译代码、下载、调试程序</a:t>
            </a:r>
            <a:endParaRPr lang="zh-CN" altLang="en-US" dirty="0">
              <a:solidFill>
                <a:srgbClr val="0070C0">
                  <a:lumMod val="50000"/>
                </a:srgbClr>
              </a:solidFill>
              <a:ea typeface="黑体" panose="02010609060101010101" pitchFamily="49" charset="-122"/>
            </a:endParaRPr>
          </a:p>
        </p:txBody>
      </p:sp>
      <p:sp>
        <p:nvSpPr>
          <p:cNvPr id="44" name="矩形 43"/>
          <p:cNvSpPr/>
          <p:nvPr>
            <p:custDataLst>
              <p:tags r:id="rId12"/>
            </p:custDataLst>
          </p:nvPr>
        </p:nvSpPr>
        <p:spPr>
          <a:xfrm>
            <a:off x="6932099" y="4984374"/>
            <a:ext cx="2843494" cy="1497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USB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转串口驱动程序，开发板板载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CH340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芯片，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PC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机需要安装驱动程序，实现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PC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和开发板串口通信</a:t>
            </a:r>
          </a:p>
        </p:txBody>
      </p:sp>
      <p:sp>
        <p:nvSpPr>
          <p:cNvPr id="45" name="矩形 44"/>
          <p:cNvSpPr/>
          <p:nvPr>
            <p:custDataLst>
              <p:tags r:id="rId13"/>
            </p:custDataLst>
          </p:nvPr>
        </p:nvSpPr>
        <p:spPr>
          <a:xfrm>
            <a:off x="8977616" y="1724001"/>
            <a:ext cx="2630184" cy="1137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开发板和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PC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机进行串口通信时，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PC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需要安装一个串口助手来收发数据</a:t>
            </a:r>
            <a:endParaRPr lang="zh-CN" altLang="en-US" dirty="0">
              <a:solidFill>
                <a:srgbClr val="0070C0">
                  <a:lumMod val="50000"/>
                </a:srgbClr>
              </a:solidFill>
              <a:ea typeface="黑体" panose="02010609060101010101" pitchFamily="49" charset="-122"/>
            </a:endParaRPr>
          </a:p>
        </p:txBody>
      </p:sp>
      <p:sp>
        <p:nvSpPr>
          <p:cNvPr id="46" name="矩形 45"/>
          <p:cNvSpPr/>
          <p:nvPr>
            <p:custDataLst>
              <p:tags r:id="rId14"/>
            </p:custDataLst>
          </p:nvPr>
        </p:nvSpPr>
        <p:spPr>
          <a:xfrm>
            <a:off x="4904479" y="1339790"/>
            <a:ext cx="2965401" cy="1497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ST-Link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是一个仿真调试工具，用于实现程序下载，程序调试，连接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PC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和开发板，需要安装一个驱动程序</a:t>
            </a:r>
            <a:endParaRPr lang="zh-CN" altLang="en-US" dirty="0">
              <a:solidFill>
                <a:srgbClr val="0070C0">
                  <a:lumMod val="50000"/>
                </a:srgbClr>
              </a:solidFill>
              <a:ea typeface="黑体" panose="02010609060101010101" pitchFamily="49" charset="-122"/>
            </a:endParaRPr>
          </a:p>
        </p:txBody>
      </p:sp>
      <p:sp>
        <p:nvSpPr>
          <p:cNvPr id="49" name="KSO_Shape"/>
          <p:cNvSpPr/>
          <p:nvPr>
            <p:custDataLst>
              <p:tags r:id="rId15"/>
            </p:custDataLst>
          </p:nvPr>
        </p:nvSpPr>
        <p:spPr bwMode="auto">
          <a:xfrm>
            <a:off x="1117757" y="3199662"/>
            <a:ext cx="778634" cy="1165039"/>
          </a:xfrm>
          <a:custGeom>
            <a:avLst/>
            <a:gdLst/>
            <a:ahLst/>
            <a:cxnLst/>
            <a:rect l="0" t="0" r="r" b="b"/>
            <a:pathLst>
              <a:path w="1019175" h="1524001">
                <a:moveTo>
                  <a:pt x="643934" y="1322388"/>
                </a:moveTo>
                <a:lnTo>
                  <a:pt x="649244" y="1322388"/>
                </a:lnTo>
                <a:lnTo>
                  <a:pt x="835334" y="1322388"/>
                </a:lnTo>
                <a:lnTo>
                  <a:pt x="840643" y="1322388"/>
                </a:lnTo>
                <a:lnTo>
                  <a:pt x="845156" y="1323178"/>
                </a:lnTo>
                <a:lnTo>
                  <a:pt x="849935" y="1323704"/>
                </a:lnTo>
                <a:lnTo>
                  <a:pt x="854182" y="1324494"/>
                </a:lnTo>
                <a:lnTo>
                  <a:pt x="858695" y="1325547"/>
                </a:lnTo>
                <a:lnTo>
                  <a:pt x="862411" y="1327126"/>
                </a:lnTo>
                <a:lnTo>
                  <a:pt x="866128" y="1328705"/>
                </a:lnTo>
                <a:lnTo>
                  <a:pt x="869579" y="1330547"/>
                </a:lnTo>
                <a:lnTo>
                  <a:pt x="872499" y="1332390"/>
                </a:lnTo>
                <a:lnTo>
                  <a:pt x="875685" y="1334495"/>
                </a:lnTo>
                <a:lnTo>
                  <a:pt x="878605" y="1336864"/>
                </a:lnTo>
                <a:lnTo>
                  <a:pt x="880994" y="1339759"/>
                </a:lnTo>
                <a:lnTo>
                  <a:pt x="883383" y="1342392"/>
                </a:lnTo>
                <a:lnTo>
                  <a:pt x="885507" y="1345287"/>
                </a:lnTo>
                <a:lnTo>
                  <a:pt x="887896" y="1348708"/>
                </a:lnTo>
                <a:lnTo>
                  <a:pt x="889754" y="1352130"/>
                </a:lnTo>
                <a:lnTo>
                  <a:pt x="891347" y="1355552"/>
                </a:lnTo>
                <a:lnTo>
                  <a:pt x="892674" y="1359236"/>
                </a:lnTo>
                <a:lnTo>
                  <a:pt x="894267" y="1362921"/>
                </a:lnTo>
                <a:lnTo>
                  <a:pt x="895594" y="1366869"/>
                </a:lnTo>
                <a:lnTo>
                  <a:pt x="897718" y="1375292"/>
                </a:lnTo>
                <a:lnTo>
                  <a:pt x="899311" y="1383977"/>
                </a:lnTo>
                <a:lnTo>
                  <a:pt x="900638" y="1393190"/>
                </a:lnTo>
                <a:lnTo>
                  <a:pt x="901169" y="1402928"/>
                </a:lnTo>
                <a:lnTo>
                  <a:pt x="901700" y="1412930"/>
                </a:lnTo>
                <a:lnTo>
                  <a:pt x="901700" y="1423458"/>
                </a:lnTo>
                <a:lnTo>
                  <a:pt x="901700" y="1433460"/>
                </a:lnTo>
                <a:lnTo>
                  <a:pt x="901169" y="1443461"/>
                </a:lnTo>
                <a:lnTo>
                  <a:pt x="900638" y="1453200"/>
                </a:lnTo>
                <a:lnTo>
                  <a:pt x="899311" y="1462412"/>
                </a:lnTo>
                <a:lnTo>
                  <a:pt x="897718" y="1471097"/>
                </a:lnTo>
                <a:lnTo>
                  <a:pt x="895594" y="1479520"/>
                </a:lnTo>
                <a:lnTo>
                  <a:pt x="894267" y="1483468"/>
                </a:lnTo>
                <a:lnTo>
                  <a:pt x="892674" y="1487153"/>
                </a:lnTo>
                <a:lnTo>
                  <a:pt x="891347" y="1490838"/>
                </a:lnTo>
                <a:lnTo>
                  <a:pt x="889754" y="1494259"/>
                </a:lnTo>
                <a:lnTo>
                  <a:pt x="887896" y="1497681"/>
                </a:lnTo>
                <a:lnTo>
                  <a:pt x="885507" y="1500839"/>
                </a:lnTo>
                <a:lnTo>
                  <a:pt x="883383" y="1503998"/>
                </a:lnTo>
                <a:lnTo>
                  <a:pt x="880994" y="1506630"/>
                </a:lnTo>
                <a:lnTo>
                  <a:pt x="878605" y="1509525"/>
                </a:lnTo>
                <a:lnTo>
                  <a:pt x="875685" y="1511631"/>
                </a:lnTo>
                <a:lnTo>
                  <a:pt x="872499" y="1513999"/>
                </a:lnTo>
                <a:lnTo>
                  <a:pt x="869579" y="1515842"/>
                </a:lnTo>
                <a:lnTo>
                  <a:pt x="866128" y="1517684"/>
                </a:lnTo>
                <a:lnTo>
                  <a:pt x="862411" y="1519263"/>
                </a:lnTo>
                <a:lnTo>
                  <a:pt x="858695" y="1520843"/>
                </a:lnTo>
                <a:lnTo>
                  <a:pt x="854182" y="1521896"/>
                </a:lnTo>
                <a:lnTo>
                  <a:pt x="849935" y="1522685"/>
                </a:lnTo>
                <a:lnTo>
                  <a:pt x="845156" y="1523212"/>
                </a:lnTo>
                <a:lnTo>
                  <a:pt x="840643" y="1523738"/>
                </a:lnTo>
                <a:lnTo>
                  <a:pt x="835334" y="1524001"/>
                </a:lnTo>
                <a:lnTo>
                  <a:pt x="649244" y="1524001"/>
                </a:lnTo>
                <a:lnTo>
                  <a:pt x="643934" y="1523738"/>
                </a:lnTo>
                <a:lnTo>
                  <a:pt x="638891" y="1523212"/>
                </a:lnTo>
                <a:lnTo>
                  <a:pt x="634643" y="1522685"/>
                </a:lnTo>
                <a:lnTo>
                  <a:pt x="630130" y="1521896"/>
                </a:lnTo>
                <a:lnTo>
                  <a:pt x="625883" y="1520843"/>
                </a:lnTo>
                <a:lnTo>
                  <a:pt x="622166" y="1519263"/>
                </a:lnTo>
                <a:lnTo>
                  <a:pt x="618450" y="1517684"/>
                </a:lnTo>
                <a:lnTo>
                  <a:pt x="614999" y="1515842"/>
                </a:lnTo>
                <a:lnTo>
                  <a:pt x="611813" y="1513999"/>
                </a:lnTo>
                <a:lnTo>
                  <a:pt x="608628" y="1511631"/>
                </a:lnTo>
                <a:lnTo>
                  <a:pt x="605973" y="1509525"/>
                </a:lnTo>
                <a:lnTo>
                  <a:pt x="603318" y="1506630"/>
                </a:lnTo>
                <a:lnTo>
                  <a:pt x="600929" y="1503998"/>
                </a:lnTo>
                <a:lnTo>
                  <a:pt x="598805" y="1500839"/>
                </a:lnTo>
                <a:lnTo>
                  <a:pt x="596416" y="1497681"/>
                </a:lnTo>
                <a:lnTo>
                  <a:pt x="594558" y="1494259"/>
                </a:lnTo>
                <a:lnTo>
                  <a:pt x="592700" y="1490838"/>
                </a:lnTo>
                <a:lnTo>
                  <a:pt x="591372" y="1487153"/>
                </a:lnTo>
                <a:lnTo>
                  <a:pt x="590045" y="1483468"/>
                </a:lnTo>
                <a:lnTo>
                  <a:pt x="588718" y="1479520"/>
                </a:lnTo>
                <a:lnTo>
                  <a:pt x="586594" y="1471097"/>
                </a:lnTo>
                <a:lnTo>
                  <a:pt x="585001" y="1462412"/>
                </a:lnTo>
                <a:lnTo>
                  <a:pt x="583674" y="1453200"/>
                </a:lnTo>
                <a:lnTo>
                  <a:pt x="583143" y="1443461"/>
                </a:lnTo>
                <a:lnTo>
                  <a:pt x="582612" y="1433460"/>
                </a:lnTo>
                <a:lnTo>
                  <a:pt x="582612" y="1423458"/>
                </a:lnTo>
                <a:lnTo>
                  <a:pt x="582612" y="1412930"/>
                </a:lnTo>
                <a:lnTo>
                  <a:pt x="583143" y="1402928"/>
                </a:lnTo>
                <a:lnTo>
                  <a:pt x="583674" y="1393190"/>
                </a:lnTo>
                <a:lnTo>
                  <a:pt x="585001" y="1383977"/>
                </a:lnTo>
                <a:lnTo>
                  <a:pt x="586594" y="1375292"/>
                </a:lnTo>
                <a:lnTo>
                  <a:pt x="588718" y="1366869"/>
                </a:lnTo>
                <a:lnTo>
                  <a:pt x="590045" y="1362921"/>
                </a:lnTo>
                <a:lnTo>
                  <a:pt x="591372" y="1359236"/>
                </a:lnTo>
                <a:lnTo>
                  <a:pt x="592700" y="1355552"/>
                </a:lnTo>
                <a:lnTo>
                  <a:pt x="594558" y="1352130"/>
                </a:lnTo>
                <a:lnTo>
                  <a:pt x="596416" y="1348708"/>
                </a:lnTo>
                <a:lnTo>
                  <a:pt x="598805" y="1345287"/>
                </a:lnTo>
                <a:lnTo>
                  <a:pt x="600929" y="1342392"/>
                </a:lnTo>
                <a:lnTo>
                  <a:pt x="603318" y="1339759"/>
                </a:lnTo>
                <a:lnTo>
                  <a:pt x="605973" y="1336864"/>
                </a:lnTo>
                <a:lnTo>
                  <a:pt x="608628" y="1334495"/>
                </a:lnTo>
                <a:lnTo>
                  <a:pt x="611813" y="1332390"/>
                </a:lnTo>
                <a:lnTo>
                  <a:pt x="614999" y="1330547"/>
                </a:lnTo>
                <a:lnTo>
                  <a:pt x="618450" y="1328705"/>
                </a:lnTo>
                <a:lnTo>
                  <a:pt x="622166" y="1327126"/>
                </a:lnTo>
                <a:lnTo>
                  <a:pt x="625883" y="1325547"/>
                </a:lnTo>
                <a:lnTo>
                  <a:pt x="630130" y="1324494"/>
                </a:lnTo>
                <a:lnTo>
                  <a:pt x="634643" y="1323704"/>
                </a:lnTo>
                <a:lnTo>
                  <a:pt x="638891" y="1323178"/>
                </a:lnTo>
                <a:lnTo>
                  <a:pt x="643934" y="1322388"/>
                </a:lnTo>
                <a:close/>
                <a:moveTo>
                  <a:pt x="589756" y="1073150"/>
                </a:moveTo>
                <a:lnTo>
                  <a:pt x="595048" y="1073150"/>
                </a:lnTo>
                <a:lnTo>
                  <a:pt x="921015" y="1073150"/>
                </a:lnTo>
                <a:lnTo>
                  <a:pt x="926306" y="1073150"/>
                </a:lnTo>
                <a:lnTo>
                  <a:pt x="930804" y="1073415"/>
                </a:lnTo>
                <a:lnTo>
                  <a:pt x="935567" y="1074476"/>
                </a:lnTo>
                <a:lnTo>
                  <a:pt x="939800" y="1075007"/>
                </a:lnTo>
                <a:lnTo>
                  <a:pt x="943769" y="1076333"/>
                </a:lnTo>
                <a:lnTo>
                  <a:pt x="948002" y="1077660"/>
                </a:lnTo>
                <a:lnTo>
                  <a:pt x="951706" y="1079517"/>
                </a:lnTo>
                <a:lnTo>
                  <a:pt x="955146" y="1080843"/>
                </a:lnTo>
                <a:lnTo>
                  <a:pt x="958056" y="1083231"/>
                </a:lnTo>
                <a:lnTo>
                  <a:pt x="961231" y="1085353"/>
                </a:lnTo>
                <a:lnTo>
                  <a:pt x="964142" y="1087740"/>
                </a:lnTo>
                <a:lnTo>
                  <a:pt x="966523" y="1090393"/>
                </a:lnTo>
                <a:lnTo>
                  <a:pt x="968904" y="1093311"/>
                </a:lnTo>
                <a:lnTo>
                  <a:pt x="971286" y="1096229"/>
                </a:lnTo>
                <a:lnTo>
                  <a:pt x="973402" y="1099678"/>
                </a:lnTo>
                <a:lnTo>
                  <a:pt x="975254" y="1102861"/>
                </a:lnTo>
                <a:lnTo>
                  <a:pt x="976842" y="1106575"/>
                </a:lnTo>
                <a:lnTo>
                  <a:pt x="978429" y="1110289"/>
                </a:lnTo>
                <a:lnTo>
                  <a:pt x="979752" y="1114002"/>
                </a:lnTo>
                <a:lnTo>
                  <a:pt x="981075" y="1117981"/>
                </a:lnTo>
                <a:lnTo>
                  <a:pt x="983192" y="1126470"/>
                </a:lnTo>
                <a:lnTo>
                  <a:pt x="984779" y="1134959"/>
                </a:lnTo>
                <a:lnTo>
                  <a:pt x="986102" y="1144509"/>
                </a:lnTo>
                <a:lnTo>
                  <a:pt x="986631" y="1154059"/>
                </a:lnTo>
                <a:lnTo>
                  <a:pt x="987425" y="1164404"/>
                </a:lnTo>
                <a:lnTo>
                  <a:pt x="987425" y="1174485"/>
                </a:lnTo>
                <a:lnTo>
                  <a:pt x="987425" y="1185096"/>
                </a:lnTo>
                <a:lnTo>
                  <a:pt x="986631" y="1195176"/>
                </a:lnTo>
                <a:lnTo>
                  <a:pt x="986102" y="1204726"/>
                </a:lnTo>
                <a:lnTo>
                  <a:pt x="984779" y="1214011"/>
                </a:lnTo>
                <a:lnTo>
                  <a:pt x="983192" y="1223030"/>
                </a:lnTo>
                <a:lnTo>
                  <a:pt x="981075" y="1231519"/>
                </a:lnTo>
                <a:lnTo>
                  <a:pt x="979752" y="1235498"/>
                </a:lnTo>
                <a:lnTo>
                  <a:pt x="978429" y="1239212"/>
                </a:lnTo>
                <a:lnTo>
                  <a:pt x="976842" y="1242926"/>
                </a:lnTo>
                <a:lnTo>
                  <a:pt x="975254" y="1246374"/>
                </a:lnTo>
                <a:lnTo>
                  <a:pt x="973402" y="1249823"/>
                </a:lnTo>
                <a:lnTo>
                  <a:pt x="971286" y="1253006"/>
                </a:lnTo>
                <a:lnTo>
                  <a:pt x="968904" y="1255924"/>
                </a:lnTo>
                <a:lnTo>
                  <a:pt x="966523" y="1258842"/>
                </a:lnTo>
                <a:lnTo>
                  <a:pt x="964142" y="1261230"/>
                </a:lnTo>
                <a:lnTo>
                  <a:pt x="961231" y="1263882"/>
                </a:lnTo>
                <a:lnTo>
                  <a:pt x="958056" y="1266004"/>
                </a:lnTo>
                <a:lnTo>
                  <a:pt x="955146" y="1268127"/>
                </a:lnTo>
                <a:lnTo>
                  <a:pt x="951706" y="1269984"/>
                </a:lnTo>
                <a:lnTo>
                  <a:pt x="948002" y="1271575"/>
                </a:lnTo>
                <a:lnTo>
                  <a:pt x="943769" y="1272902"/>
                </a:lnTo>
                <a:lnTo>
                  <a:pt x="939800" y="1273963"/>
                </a:lnTo>
                <a:lnTo>
                  <a:pt x="935567" y="1275024"/>
                </a:lnTo>
                <a:lnTo>
                  <a:pt x="930804" y="1275554"/>
                </a:lnTo>
                <a:lnTo>
                  <a:pt x="926306" y="1275820"/>
                </a:lnTo>
                <a:lnTo>
                  <a:pt x="921015" y="1276350"/>
                </a:lnTo>
                <a:lnTo>
                  <a:pt x="595048" y="1276350"/>
                </a:lnTo>
                <a:lnTo>
                  <a:pt x="589756" y="1275820"/>
                </a:lnTo>
                <a:lnTo>
                  <a:pt x="584993" y="1275554"/>
                </a:lnTo>
                <a:lnTo>
                  <a:pt x="580496" y="1275024"/>
                </a:lnTo>
                <a:lnTo>
                  <a:pt x="575998" y="1273963"/>
                </a:lnTo>
                <a:lnTo>
                  <a:pt x="572029" y="1272902"/>
                </a:lnTo>
                <a:lnTo>
                  <a:pt x="568060" y="1271575"/>
                </a:lnTo>
                <a:lnTo>
                  <a:pt x="564620" y="1269984"/>
                </a:lnTo>
                <a:lnTo>
                  <a:pt x="561181" y="1268127"/>
                </a:lnTo>
                <a:lnTo>
                  <a:pt x="557741" y="1266004"/>
                </a:lnTo>
                <a:lnTo>
                  <a:pt x="554831" y="1263882"/>
                </a:lnTo>
                <a:lnTo>
                  <a:pt x="552185" y="1261230"/>
                </a:lnTo>
                <a:lnTo>
                  <a:pt x="549275" y="1258842"/>
                </a:lnTo>
                <a:lnTo>
                  <a:pt x="546893" y="1255924"/>
                </a:lnTo>
                <a:lnTo>
                  <a:pt x="544777" y="1253006"/>
                </a:lnTo>
                <a:lnTo>
                  <a:pt x="542925" y="1249823"/>
                </a:lnTo>
                <a:lnTo>
                  <a:pt x="541073" y="1246374"/>
                </a:lnTo>
                <a:lnTo>
                  <a:pt x="539220" y="1242926"/>
                </a:lnTo>
                <a:lnTo>
                  <a:pt x="537633" y="1239212"/>
                </a:lnTo>
                <a:lnTo>
                  <a:pt x="536045" y="1235498"/>
                </a:lnTo>
                <a:lnTo>
                  <a:pt x="534723" y="1231519"/>
                </a:lnTo>
                <a:lnTo>
                  <a:pt x="532606" y="1223030"/>
                </a:lnTo>
                <a:lnTo>
                  <a:pt x="531018" y="1214011"/>
                </a:lnTo>
                <a:lnTo>
                  <a:pt x="529695" y="1204726"/>
                </a:lnTo>
                <a:lnTo>
                  <a:pt x="529166" y="1195176"/>
                </a:lnTo>
                <a:lnTo>
                  <a:pt x="528902" y="1185096"/>
                </a:lnTo>
                <a:lnTo>
                  <a:pt x="528637" y="1174485"/>
                </a:lnTo>
                <a:lnTo>
                  <a:pt x="528902" y="1164404"/>
                </a:lnTo>
                <a:lnTo>
                  <a:pt x="529166" y="1154059"/>
                </a:lnTo>
                <a:lnTo>
                  <a:pt x="529695" y="1144509"/>
                </a:lnTo>
                <a:lnTo>
                  <a:pt x="531018" y="1134959"/>
                </a:lnTo>
                <a:lnTo>
                  <a:pt x="532606" y="1126470"/>
                </a:lnTo>
                <a:lnTo>
                  <a:pt x="534723" y="1117981"/>
                </a:lnTo>
                <a:lnTo>
                  <a:pt x="536045" y="1114002"/>
                </a:lnTo>
                <a:lnTo>
                  <a:pt x="537633" y="1110289"/>
                </a:lnTo>
                <a:lnTo>
                  <a:pt x="539220" y="1106575"/>
                </a:lnTo>
                <a:lnTo>
                  <a:pt x="541073" y="1102861"/>
                </a:lnTo>
                <a:lnTo>
                  <a:pt x="542925" y="1099678"/>
                </a:lnTo>
                <a:lnTo>
                  <a:pt x="544777" y="1096229"/>
                </a:lnTo>
                <a:lnTo>
                  <a:pt x="546893" y="1093311"/>
                </a:lnTo>
                <a:lnTo>
                  <a:pt x="549275" y="1090393"/>
                </a:lnTo>
                <a:lnTo>
                  <a:pt x="552185" y="1087740"/>
                </a:lnTo>
                <a:lnTo>
                  <a:pt x="554831" y="1085353"/>
                </a:lnTo>
                <a:lnTo>
                  <a:pt x="557741" y="1083231"/>
                </a:lnTo>
                <a:lnTo>
                  <a:pt x="561181" y="1080843"/>
                </a:lnTo>
                <a:lnTo>
                  <a:pt x="564620" y="1079517"/>
                </a:lnTo>
                <a:lnTo>
                  <a:pt x="568060" y="1077660"/>
                </a:lnTo>
                <a:lnTo>
                  <a:pt x="572029" y="1076333"/>
                </a:lnTo>
                <a:lnTo>
                  <a:pt x="575998" y="1075007"/>
                </a:lnTo>
                <a:lnTo>
                  <a:pt x="580496" y="1074476"/>
                </a:lnTo>
                <a:lnTo>
                  <a:pt x="584993" y="1073415"/>
                </a:lnTo>
                <a:lnTo>
                  <a:pt x="589756" y="1073150"/>
                </a:lnTo>
                <a:close/>
                <a:moveTo>
                  <a:pt x="535633" y="830263"/>
                </a:moveTo>
                <a:lnTo>
                  <a:pt x="540912" y="830263"/>
                </a:lnTo>
                <a:lnTo>
                  <a:pt x="952926" y="830263"/>
                </a:lnTo>
                <a:lnTo>
                  <a:pt x="958204" y="830263"/>
                </a:lnTo>
                <a:lnTo>
                  <a:pt x="962955" y="830790"/>
                </a:lnTo>
                <a:lnTo>
                  <a:pt x="967442" y="831317"/>
                </a:lnTo>
                <a:lnTo>
                  <a:pt x="971929" y="832371"/>
                </a:lnTo>
                <a:lnTo>
                  <a:pt x="976153" y="833426"/>
                </a:lnTo>
                <a:lnTo>
                  <a:pt x="979848" y="834743"/>
                </a:lnTo>
                <a:lnTo>
                  <a:pt x="983543" y="836325"/>
                </a:lnTo>
                <a:lnTo>
                  <a:pt x="986974" y="838170"/>
                </a:lnTo>
                <a:lnTo>
                  <a:pt x="990141" y="840014"/>
                </a:lnTo>
                <a:lnTo>
                  <a:pt x="993309" y="842386"/>
                </a:lnTo>
                <a:lnTo>
                  <a:pt x="995948" y="844758"/>
                </a:lnTo>
                <a:lnTo>
                  <a:pt x="998588" y="847394"/>
                </a:lnTo>
                <a:lnTo>
                  <a:pt x="1000963" y="850293"/>
                </a:lnTo>
                <a:lnTo>
                  <a:pt x="1003075" y="853455"/>
                </a:lnTo>
                <a:lnTo>
                  <a:pt x="1005186" y="856354"/>
                </a:lnTo>
                <a:lnTo>
                  <a:pt x="1007298" y="859780"/>
                </a:lnTo>
                <a:lnTo>
                  <a:pt x="1009145" y="863206"/>
                </a:lnTo>
                <a:lnTo>
                  <a:pt x="1010465" y="866896"/>
                </a:lnTo>
                <a:lnTo>
                  <a:pt x="1011785" y="870586"/>
                </a:lnTo>
                <a:lnTo>
                  <a:pt x="1013104" y="874802"/>
                </a:lnTo>
                <a:lnTo>
                  <a:pt x="1015216" y="882972"/>
                </a:lnTo>
                <a:lnTo>
                  <a:pt x="1016800" y="891669"/>
                </a:lnTo>
                <a:lnTo>
                  <a:pt x="1018119" y="900894"/>
                </a:lnTo>
                <a:lnTo>
                  <a:pt x="1018911" y="910908"/>
                </a:lnTo>
                <a:lnTo>
                  <a:pt x="1019175" y="920660"/>
                </a:lnTo>
                <a:lnTo>
                  <a:pt x="1019175" y="930938"/>
                </a:lnTo>
                <a:lnTo>
                  <a:pt x="1019175" y="941480"/>
                </a:lnTo>
                <a:lnTo>
                  <a:pt x="1018911" y="951231"/>
                </a:lnTo>
                <a:lnTo>
                  <a:pt x="1018119" y="961246"/>
                </a:lnTo>
                <a:lnTo>
                  <a:pt x="1016800" y="970470"/>
                </a:lnTo>
                <a:lnTo>
                  <a:pt x="1015216" y="979167"/>
                </a:lnTo>
                <a:lnTo>
                  <a:pt x="1013104" y="987337"/>
                </a:lnTo>
                <a:lnTo>
                  <a:pt x="1011785" y="991554"/>
                </a:lnTo>
                <a:lnTo>
                  <a:pt x="1010465" y="995243"/>
                </a:lnTo>
                <a:lnTo>
                  <a:pt x="1009145" y="998933"/>
                </a:lnTo>
                <a:lnTo>
                  <a:pt x="1007298" y="1002359"/>
                </a:lnTo>
                <a:lnTo>
                  <a:pt x="1005186" y="1005785"/>
                </a:lnTo>
                <a:lnTo>
                  <a:pt x="1003075" y="1008684"/>
                </a:lnTo>
                <a:lnTo>
                  <a:pt x="1000963" y="1011847"/>
                </a:lnTo>
                <a:lnTo>
                  <a:pt x="998588" y="1014746"/>
                </a:lnTo>
                <a:lnTo>
                  <a:pt x="995948" y="1017381"/>
                </a:lnTo>
                <a:lnTo>
                  <a:pt x="993309" y="1020017"/>
                </a:lnTo>
                <a:lnTo>
                  <a:pt x="990141" y="1022125"/>
                </a:lnTo>
                <a:lnTo>
                  <a:pt x="986974" y="1023970"/>
                </a:lnTo>
                <a:lnTo>
                  <a:pt x="983543" y="1025815"/>
                </a:lnTo>
                <a:lnTo>
                  <a:pt x="979848" y="1027396"/>
                </a:lnTo>
                <a:lnTo>
                  <a:pt x="976153" y="1028977"/>
                </a:lnTo>
                <a:lnTo>
                  <a:pt x="971929" y="1029768"/>
                </a:lnTo>
                <a:lnTo>
                  <a:pt x="967442" y="1030822"/>
                </a:lnTo>
                <a:lnTo>
                  <a:pt x="962955" y="1031349"/>
                </a:lnTo>
                <a:lnTo>
                  <a:pt x="958204" y="1031876"/>
                </a:lnTo>
                <a:lnTo>
                  <a:pt x="952926" y="1031876"/>
                </a:lnTo>
                <a:lnTo>
                  <a:pt x="540912" y="1031876"/>
                </a:lnTo>
                <a:lnTo>
                  <a:pt x="535633" y="1031876"/>
                </a:lnTo>
                <a:lnTo>
                  <a:pt x="530882" y="1031349"/>
                </a:lnTo>
                <a:lnTo>
                  <a:pt x="526395" y="1030822"/>
                </a:lnTo>
                <a:lnTo>
                  <a:pt x="521908" y="1029768"/>
                </a:lnTo>
                <a:lnTo>
                  <a:pt x="517685" y="1028977"/>
                </a:lnTo>
                <a:lnTo>
                  <a:pt x="513990" y="1027396"/>
                </a:lnTo>
                <a:lnTo>
                  <a:pt x="510294" y="1025815"/>
                </a:lnTo>
                <a:lnTo>
                  <a:pt x="506863" y="1023970"/>
                </a:lnTo>
                <a:lnTo>
                  <a:pt x="503696" y="1022125"/>
                </a:lnTo>
                <a:lnTo>
                  <a:pt x="500792" y="1020017"/>
                </a:lnTo>
                <a:lnTo>
                  <a:pt x="497889" y="1017381"/>
                </a:lnTo>
                <a:lnTo>
                  <a:pt x="495514" y="1014746"/>
                </a:lnTo>
                <a:lnTo>
                  <a:pt x="492874" y="1011847"/>
                </a:lnTo>
                <a:lnTo>
                  <a:pt x="490763" y="1008684"/>
                </a:lnTo>
                <a:lnTo>
                  <a:pt x="488651" y="1005785"/>
                </a:lnTo>
                <a:lnTo>
                  <a:pt x="486803" y="1002359"/>
                </a:lnTo>
                <a:lnTo>
                  <a:pt x="485220" y="998933"/>
                </a:lnTo>
                <a:lnTo>
                  <a:pt x="483636" y="995243"/>
                </a:lnTo>
                <a:lnTo>
                  <a:pt x="482053" y="991554"/>
                </a:lnTo>
                <a:lnTo>
                  <a:pt x="480997" y="987337"/>
                </a:lnTo>
                <a:lnTo>
                  <a:pt x="478621" y="979167"/>
                </a:lnTo>
                <a:lnTo>
                  <a:pt x="477038" y="970470"/>
                </a:lnTo>
                <a:lnTo>
                  <a:pt x="475982" y="961246"/>
                </a:lnTo>
                <a:lnTo>
                  <a:pt x="475190" y="951231"/>
                </a:lnTo>
                <a:lnTo>
                  <a:pt x="474662" y="941480"/>
                </a:lnTo>
                <a:lnTo>
                  <a:pt x="474662" y="930938"/>
                </a:lnTo>
                <a:lnTo>
                  <a:pt x="474662" y="920660"/>
                </a:lnTo>
                <a:lnTo>
                  <a:pt x="475190" y="910908"/>
                </a:lnTo>
                <a:lnTo>
                  <a:pt x="475982" y="900894"/>
                </a:lnTo>
                <a:lnTo>
                  <a:pt x="477038" y="891669"/>
                </a:lnTo>
                <a:lnTo>
                  <a:pt x="478621" y="882972"/>
                </a:lnTo>
                <a:lnTo>
                  <a:pt x="480997" y="874802"/>
                </a:lnTo>
                <a:lnTo>
                  <a:pt x="482053" y="870586"/>
                </a:lnTo>
                <a:lnTo>
                  <a:pt x="483636" y="866896"/>
                </a:lnTo>
                <a:lnTo>
                  <a:pt x="485220" y="863206"/>
                </a:lnTo>
                <a:lnTo>
                  <a:pt x="486803" y="859780"/>
                </a:lnTo>
                <a:lnTo>
                  <a:pt x="488651" y="856354"/>
                </a:lnTo>
                <a:lnTo>
                  <a:pt x="490763" y="853455"/>
                </a:lnTo>
                <a:lnTo>
                  <a:pt x="492874" y="850293"/>
                </a:lnTo>
                <a:lnTo>
                  <a:pt x="495514" y="847394"/>
                </a:lnTo>
                <a:lnTo>
                  <a:pt x="497889" y="844758"/>
                </a:lnTo>
                <a:lnTo>
                  <a:pt x="500792" y="842386"/>
                </a:lnTo>
                <a:lnTo>
                  <a:pt x="503696" y="840014"/>
                </a:lnTo>
                <a:lnTo>
                  <a:pt x="506863" y="838170"/>
                </a:lnTo>
                <a:lnTo>
                  <a:pt x="510294" y="836325"/>
                </a:lnTo>
                <a:lnTo>
                  <a:pt x="513990" y="834743"/>
                </a:lnTo>
                <a:lnTo>
                  <a:pt x="517685" y="833426"/>
                </a:lnTo>
                <a:lnTo>
                  <a:pt x="521908" y="832371"/>
                </a:lnTo>
                <a:lnTo>
                  <a:pt x="526395" y="831317"/>
                </a:lnTo>
                <a:lnTo>
                  <a:pt x="530882" y="830790"/>
                </a:lnTo>
                <a:lnTo>
                  <a:pt x="535633" y="830263"/>
                </a:lnTo>
                <a:close/>
                <a:moveTo>
                  <a:pt x="591344" y="588963"/>
                </a:moveTo>
                <a:lnTo>
                  <a:pt x="596636" y="588963"/>
                </a:lnTo>
                <a:lnTo>
                  <a:pt x="905404" y="588963"/>
                </a:lnTo>
                <a:lnTo>
                  <a:pt x="910431" y="588963"/>
                </a:lnTo>
                <a:lnTo>
                  <a:pt x="915458" y="589759"/>
                </a:lnTo>
                <a:lnTo>
                  <a:pt x="919956" y="590289"/>
                </a:lnTo>
                <a:lnTo>
                  <a:pt x="924190" y="591351"/>
                </a:lnTo>
                <a:lnTo>
                  <a:pt x="928423" y="592146"/>
                </a:lnTo>
                <a:lnTo>
                  <a:pt x="932392" y="593738"/>
                </a:lnTo>
                <a:lnTo>
                  <a:pt x="936096" y="595330"/>
                </a:lnTo>
                <a:lnTo>
                  <a:pt x="939271" y="597187"/>
                </a:lnTo>
                <a:lnTo>
                  <a:pt x="942446" y="599044"/>
                </a:lnTo>
                <a:lnTo>
                  <a:pt x="945621" y="601166"/>
                </a:lnTo>
                <a:lnTo>
                  <a:pt x="948267" y="603818"/>
                </a:lnTo>
                <a:lnTo>
                  <a:pt x="950913" y="606471"/>
                </a:lnTo>
                <a:lnTo>
                  <a:pt x="953294" y="609389"/>
                </a:lnTo>
                <a:lnTo>
                  <a:pt x="955411" y="612307"/>
                </a:lnTo>
                <a:lnTo>
                  <a:pt x="957792" y="615491"/>
                </a:lnTo>
                <a:lnTo>
                  <a:pt x="959644" y="618939"/>
                </a:lnTo>
                <a:lnTo>
                  <a:pt x="961231" y="622388"/>
                </a:lnTo>
                <a:lnTo>
                  <a:pt x="962554" y="626102"/>
                </a:lnTo>
                <a:lnTo>
                  <a:pt x="964142" y="629815"/>
                </a:lnTo>
                <a:lnTo>
                  <a:pt x="965465" y="633794"/>
                </a:lnTo>
                <a:lnTo>
                  <a:pt x="967581" y="642283"/>
                </a:lnTo>
                <a:lnTo>
                  <a:pt x="969169" y="651037"/>
                </a:lnTo>
                <a:lnTo>
                  <a:pt x="970492" y="660322"/>
                </a:lnTo>
                <a:lnTo>
                  <a:pt x="971021" y="670137"/>
                </a:lnTo>
                <a:lnTo>
                  <a:pt x="971550" y="680217"/>
                </a:lnTo>
                <a:lnTo>
                  <a:pt x="971550" y="690828"/>
                </a:lnTo>
                <a:lnTo>
                  <a:pt x="971550" y="700909"/>
                </a:lnTo>
                <a:lnTo>
                  <a:pt x="971021" y="710989"/>
                </a:lnTo>
                <a:lnTo>
                  <a:pt x="970492" y="721070"/>
                </a:lnTo>
                <a:lnTo>
                  <a:pt x="969169" y="730354"/>
                </a:lnTo>
                <a:lnTo>
                  <a:pt x="967581" y="738843"/>
                </a:lnTo>
                <a:lnTo>
                  <a:pt x="965465" y="747332"/>
                </a:lnTo>
                <a:lnTo>
                  <a:pt x="964142" y="751311"/>
                </a:lnTo>
                <a:lnTo>
                  <a:pt x="962554" y="755025"/>
                </a:lnTo>
                <a:lnTo>
                  <a:pt x="961231" y="759004"/>
                </a:lnTo>
                <a:lnTo>
                  <a:pt x="959644" y="762187"/>
                </a:lnTo>
                <a:lnTo>
                  <a:pt x="957792" y="765636"/>
                </a:lnTo>
                <a:lnTo>
                  <a:pt x="955411" y="769084"/>
                </a:lnTo>
                <a:lnTo>
                  <a:pt x="953294" y="772002"/>
                </a:lnTo>
                <a:lnTo>
                  <a:pt x="950913" y="774655"/>
                </a:lnTo>
                <a:lnTo>
                  <a:pt x="948267" y="777573"/>
                </a:lnTo>
                <a:lnTo>
                  <a:pt x="945621" y="779961"/>
                </a:lnTo>
                <a:lnTo>
                  <a:pt x="942446" y="782083"/>
                </a:lnTo>
                <a:lnTo>
                  <a:pt x="939271" y="783940"/>
                </a:lnTo>
                <a:lnTo>
                  <a:pt x="936096" y="786062"/>
                </a:lnTo>
                <a:lnTo>
                  <a:pt x="932392" y="787388"/>
                </a:lnTo>
                <a:lnTo>
                  <a:pt x="928423" y="788980"/>
                </a:lnTo>
                <a:lnTo>
                  <a:pt x="924190" y="790041"/>
                </a:lnTo>
                <a:lnTo>
                  <a:pt x="919956" y="790837"/>
                </a:lnTo>
                <a:lnTo>
                  <a:pt x="915458" y="791633"/>
                </a:lnTo>
                <a:lnTo>
                  <a:pt x="910431" y="792163"/>
                </a:lnTo>
                <a:lnTo>
                  <a:pt x="905404" y="792163"/>
                </a:lnTo>
                <a:lnTo>
                  <a:pt x="596636" y="792163"/>
                </a:lnTo>
                <a:lnTo>
                  <a:pt x="591344" y="792163"/>
                </a:lnTo>
                <a:lnTo>
                  <a:pt x="586317" y="791633"/>
                </a:lnTo>
                <a:lnTo>
                  <a:pt x="582083" y="790837"/>
                </a:lnTo>
                <a:lnTo>
                  <a:pt x="577850" y="790041"/>
                </a:lnTo>
                <a:lnTo>
                  <a:pt x="573352" y="788980"/>
                </a:lnTo>
                <a:lnTo>
                  <a:pt x="569648" y="787388"/>
                </a:lnTo>
                <a:lnTo>
                  <a:pt x="565944" y="786062"/>
                </a:lnTo>
                <a:lnTo>
                  <a:pt x="562504" y="783940"/>
                </a:lnTo>
                <a:lnTo>
                  <a:pt x="559329" y="782083"/>
                </a:lnTo>
                <a:lnTo>
                  <a:pt x="556419" y="779961"/>
                </a:lnTo>
                <a:lnTo>
                  <a:pt x="553508" y="777573"/>
                </a:lnTo>
                <a:lnTo>
                  <a:pt x="551127" y="774655"/>
                </a:lnTo>
                <a:lnTo>
                  <a:pt x="548481" y="772002"/>
                </a:lnTo>
                <a:lnTo>
                  <a:pt x="546365" y="769084"/>
                </a:lnTo>
                <a:lnTo>
                  <a:pt x="544248" y="765636"/>
                </a:lnTo>
                <a:lnTo>
                  <a:pt x="542396" y="762187"/>
                </a:lnTo>
                <a:lnTo>
                  <a:pt x="540544" y="759004"/>
                </a:lnTo>
                <a:lnTo>
                  <a:pt x="538956" y="755025"/>
                </a:lnTo>
                <a:lnTo>
                  <a:pt x="537633" y="751311"/>
                </a:lnTo>
                <a:lnTo>
                  <a:pt x="536575" y="747332"/>
                </a:lnTo>
                <a:lnTo>
                  <a:pt x="534458" y="738843"/>
                </a:lnTo>
                <a:lnTo>
                  <a:pt x="532871" y="730354"/>
                </a:lnTo>
                <a:lnTo>
                  <a:pt x="531548" y="721070"/>
                </a:lnTo>
                <a:lnTo>
                  <a:pt x="530490" y="710989"/>
                </a:lnTo>
                <a:lnTo>
                  <a:pt x="530225" y="700909"/>
                </a:lnTo>
                <a:lnTo>
                  <a:pt x="530225" y="690828"/>
                </a:lnTo>
                <a:lnTo>
                  <a:pt x="530225" y="680217"/>
                </a:lnTo>
                <a:lnTo>
                  <a:pt x="530490" y="670137"/>
                </a:lnTo>
                <a:lnTo>
                  <a:pt x="531548" y="660322"/>
                </a:lnTo>
                <a:lnTo>
                  <a:pt x="532871" y="651037"/>
                </a:lnTo>
                <a:lnTo>
                  <a:pt x="534458" y="642283"/>
                </a:lnTo>
                <a:lnTo>
                  <a:pt x="536575" y="633794"/>
                </a:lnTo>
                <a:lnTo>
                  <a:pt x="537633" y="629815"/>
                </a:lnTo>
                <a:lnTo>
                  <a:pt x="538956" y="626102"/>
                </a:lnTo>
                <a:lnTo>
                  <a:pt x="540544" y="622388"/>
                </a:lnTo>
                <a:lnTo>
                  <a:pt x="542396" y="618939"/>
                </a:lnTo>
                <a:lnTo>
                  <a:pt x="544248" y="615491"/>
                </a:lnTo>
                <a:lnTo>
                  <a:pt x="546365" y="612307"/>
                </a:lnTo>
                <a:lnTo>
                  <a:pt x="548481" y="609389"/>
                </a:lnTo>
                <a:lnTo>
                  <a:pt x="551127" y="606471"/>
                </a:lnTo>
                <a:lnTo>
                  <a:pt x="553508" y="603818"/>
                </a:lnTo>
                <a:lnTo>
                  <a:pt x="556419" y="601166"/>
                </a:lnTo>
                <a:lnTo>
                  <a:pt x="559329" y="599044"/>
                </a:lnTo>
                <a:lnTo>
                  <a:pt x="562504" y="597187"/>
                </a:lnTo>
                <a:lnTo>
                  <a:pt x="565944" y="595330"/>
                </a:lnTo>
                <a:lnTo>
                  <a:pt x="569648" y="593738"/>
                </a:lnTo>
                <a:lnTo>
                  <a:pt x="573352" y="592146"/>
                </a:lnTo>
                <a:lnTo>
                  <a:pt x="577850" y="591351"/>
                </a:lnTo>
                <a:lnTo>
                  <a:pt x="582083" y="590289"/>
                </a:lnTo>
                <a:lnTo>
                  <a:pt x="586317" y="589759"/>
                </a:lnTo>
                <a:lnTo>
                  <a:pt x="591344" y="588963"/>
                </a:lnTo>
                <a:close/>
                <a:moveTo>
                  <a:pt x="573015" y="0"/>
                </a:moveTo>
                <a:lnTo>
                  <a:pt x="580426" y="0"/>
                </a:lnTo>
                <a:lnTo>
                  <a:pt x="588630" y="265"/>
                </a:lnTo>
                <a:lnTo>
                  <a:pt x="597365" y="1058"/>
                </a:lnTo>
                <a:lnTo>
                  <a:pt x="606628" y="1588"/>
                </a:lnTo>
                <a:lnTo>
                  <a:pt x="616421" y="2910"/>
                </a:lnTo>
                <a:lnTo>
                  <a:pt x="626743" y="4498"/>
                </a:lnTo>
                <a:lnTo>
                  <a:pt x="637595" y="6615"/>
                </a:lnTo>
                <a:lnTo>
                  <a:pt x="648446" y="8996"/>
                </a:lnTo>
                <a:lnTo>
                  <a:pt x="659563" y="12171"/>
                </a:lnTo>
                <a:lnTo>
                  <a:pt x="670679" y="15875"/>
                </a:lnTo>
                <a:lnTo>
                  <a:pt x="682060" y="20638"/>
                </a:lnTo>
                <a:lnTo>
                  <a:pt x="693176" y="25400"/>
                </a:lnTo>
                <a:lnTo>
                  <a:pt x="698734" y="28310"/>
                </a:lnTo>
                <a:lnTo>
                  <a:pt x="704027" y="31485"/>
                </a:lnTo>
                <a:lnTo>
                  <a:pt x="709586" y="34396"/>
                </a:lnTo>
                <a:lnTo>
                  <a:pt x="714879" y="38100"/>
                </a:lnTo>
                <a:lnTo>
                  <a:pt x="719908" y="41540"/>
                </a:lnTo>
                <a:lnTo>
                  <a:pt x="725201" y="45773"/>
                </a:lnTo>
                <a:lnTo>
                  <a:pt x="729965" y="49742"/>
                </a:lnTo>
                <a:lnTo>
                  <a:pt x="734994" y="53975"/>
                </a:lnTo>
                <a:lnTo>
                  <a:pt x="739758" y="58738"/>
                </a:lnTo>
                <a:lnTo>
                  <a:pt x="744258" y="63235"/>
                </a:lnTo>
                <a:lnTo>
                  <a:pt x="748757" y="68527"/>
                </a:lnTo>
                <a:lnTo>
                  <a:pt x="752992" y="73819"/>
                </a:lnTo>
                <a:lnTo>
                  <a:pt x="756962" y="79375"/>
                </a:lnTo>
                <a:lnTo>
                  <a:pt x="761197" y="85460"/>
                </a:lnTo>
                <a:lnTo>
                  <a:pt x="764902" y="91546"/>
                </a:lnTo>
                <a:lnTo>
                  <a:pt x="768343" y="98160"/>
                </a:lnTo>
                <a:lnTo>
                  <a:pt x="771519" y="104510"/>
                </a:lnTo>
                <a:lnTo>
                  <a:pt x="774695" y="111654"/>
                </a:lnTo>
                <a:lnTo>
                  <a:pt x="777606" y="119063"/>
                </a:lnTo>
                <a:lnTo>
                  <a:pt x="780253" y="126735"/>
                </a:lnTo>
                <a:lnTo>
                  <a:pt x="782370" y="134673"/>
                </a:lnTo>
                <a:lnTo>
                  <a:pt x="784752" y="143140"/>
                </a:lnTo>
                <a:lnTo>
                  <a:pt x="786340" y="151606"/>
                </a:lnTo>
                <a:lnTo>
                  <a:pt x="787664" y="160338"/>
                </a:lnTo>
                <a:lnTo>
                  <a:pt x="788987" y="169598"/>
                </a:lnTo>
                <a:lnTo>
                  <a:pt x="789516" y="179388"/>
                </a:lnTo>
                <a:lnTo>
                  <a:pt x="790310" y="189706"/>
                </a:lnTo>
                <a:lnTo>
                  <a:pt x="790575" y="199760"/>
                </a:lnTo>
                <a:lnTo>
                  <a:pt x="790310" y="209550"/>
                </a:lnTo>
                <a:lnTo>
                  <a:pt x="790046" y="218810"/>
                </a:lnTo>
                <a:lnTo>
                  <a:pt x="788987" y="237067"/>
                </a:lnTo>
                <a:lnTo>
                  <a:pt x="787134" y="254794"/>
                </a:lnTo>
                <a:lnTo>
                  <a:pt x="785017" y="271992"/>
                </a:lnTo>
                <a:lnTo>
                  <a:pt x="781841" y="288396"/>
                </a:lnTo>
                <a:lnTo>
                  <a:pt x="778400" y="304536"/>
                </a:lnTo>
                <a:lnTo>
                  <a:pt x="774430" y="320146"/>
                </a:lnTo>
                <a:lnTo>
                  <a:pt x="770195" y="334963"/>
                </a:lnTo>
                <a:lnTo>
                  <a:pt x="765167" y="349250"/>
                </a:lnTo>
                <a:lnTo>
                  <a:pt x="760138" y="363008"/>
                </a:lnTo>
                <a:lnTo>
                  <a:pt x="754580" y="376238"/>
                </a:lnTo>
                <a:lnTo>
                  <a:pt x="749022" y="389202"/>
                </a:lnTo>
                <a:lnTo>
                  <a:pt x="743199" y="401373"/>
                </a:lnTo>
                <a:lnTo>
                  <a:pt x="737111" y="413279"/>
                </a:lnTo>
                <a:lnTo>
                  <a:pt x="731024" y="424656"/>
                </a:lnTo>
                <a:lnTo>
                  <a:pt x="724672" y="435504"/>
                </a:lnTo>
                <a:lnTo>
                  <a:pt x="718584" y="445823"/>
                </a:lnTo>
                <a:lnTo>
                  <a:pt x="712497" y="455613"/>
                </a:lnTo>
                <a:lnTo>
                  <a:pt x="700057" y="474398"/>
                </a:lnTo>
                <a:lnTo>
                  <a:pt x="678354" y="506148"/>
                </a:lnTo>
                <a:lnTo>
                  <a:pt x="668826" y="519906"/>
                </a:lnTo>
                <a:lnTo>
                  <a:pt x="665121" y="525992"/>
                </a:lnTo>
                <a:lnTo>
                  <a:pt x="661680" y="532342"/>
                </a:lnTo>
                <a:lnTo>
                  <a:pt x="659033" y="537633"/>
                </a:lnTo>
                <a:lnTo>
                  <a:pt x="656651" y="542925"/>
                </a:lnTo>
                <a:lnTo>
                  <a:pt x="655063" y="547688"/>
                </a:lnTo>
                <a:lnTo>
                  <a:pt x="654004" y="552450"/>
                </a:lnTo>
                <a:lnTo>
                  <a:pt x="591013" y="552450"/>
                </a:lnTo>
                <a:lnTo>
                  <a:pt x="581749" y="552715"/>
                </a:lnTo>
                <a:lnTo>
                  <a:pt x="573280" y="553773"/>
                </a:lnTo>
                <a:lnTo>
                  <a:pt x="565339" y="554831"/>
                </a:lnTo>
                <a:lnTo>
                  <a:pt x="557929" y="556683"/>
                </a:lnTo>
                <a:lnTo>
                  <a:pt x="551047" y="559329"/>
                </a:lnTo>
                <a:lnTo>
                  <a:pt x="544430" y="561975"/>
                </a:lnTo>
                <a:lnTo>
                  <a:pt x="538607" y="565150"/>
                </a:lnTo>
                <a:lnTo>
                  <a:pt x="533049" y="568590"/>
                </a:lnTo>
                <a:lnTo>
                  <a:pt x="528021" y="572294"/>
                </a:lnTo>
                <a:lnTo>
                  <a:pt x="523521" y="576263"/>
                </a:lnTo>
                <a:lnTo>
                  <a:pt x="519286" y="580231"/>
                </a:lnTo>
                <a:lnTo>
                  <a:pt x="515581" y="584729"/>
                </a:lnTo>
                <a:lnTo>
                  <a:pt x="512140" y="588963"/>
                </a:lnTo>
                <a:lnTo>
                  <a:pt x="509229" y="593461"/>
                </a:lnTo>
                <a:lnTo>
                  <a:pt x="506318" y="597694"/>
                </a:lnTo>
                <a:lnTo>
                  <a:pt x="504200" y="601663"/>
                </a:lnTo>
                <a:lnTo>
                  <a:pt x="502083" y="606161"/>
                </a:lnTo>
                <a:lnTo>
                  <a:pt x="500230" y="610129"/>
                </a:lnTo>
                <a:lnTo>
                  <a:pt x="498377" y="614892"/>
                </a:lnTo>
                <a:lnTo>
                  <a:pt x="496789" y="619390"/>
                </a:lnTo>
                <a:lnTo>
                  <a:pt x="493878" y="629179"/>
                </a:lnTo>
                <a:lnTo>
                  <a:pt x="491496" y="639498"/>
                </a:lnTo>
                <a:lnTo>
                  <a:pt x="489908" y="650875"/>
                </a:lnTo>
                <a:lnTo>
                  <a:pt x="488584" y="663046"/>
                </a:lnTo>
                <a:lnTo>
                  <a:pt x="487790" y="676275"/>
                </a:lnTo>
                <a:lnTo>
                  <a:pt x="487790" y="690827"/>
                </a:lnTo>
                <a:lnTo>
                  <a:pt x="487790" y="705115"/>
                </a:lnTo>
                <a:lnTo>
                  <a:pt x="488584" y="718079"/>
                </a:lnTo>
                <a:lnTo>
                  <a:pt x="489908" y="730515"/>
                </a:lnTo>
                <a:lnTo>
                  <a:pt x="491496" y="741892"/>
                </a:lnTo>
                <a:lnTo>
                  <a:pt x="493878" y="752211"/>
                </a:lnTo>
                <a:lnTo>
                  <a:pt x="496789" y="762000"/>
                </a:lnTo>
                <a:lnTo>
                  <a:pt x="498377" y="766498"/>
                </a:lnTo>
                <a:lnTo>
                  <a:pt x="500230" y="770996"/>
                </a:lnTo>
                <a:lnTo>
                  <a:pt x="502083" y="775494"/>
                </a:lnTo>
                <a:lnTo>
                  <a:pt x="504200" y="779463"/>
                </a:lnTo>
                <a:lnTo>
                  <a:pt x="506053" y="783167"/>
                </a:lnTo>
                <a:lnTo>
                  <a:pt x="508170" y="786871"/>
                </a:lnTo>
                <a:lnTo>
                  <a:pt x="510817" y="790575"/>
                </a:lnTo>
                <a:lnTo>
                  <a:pt x="513464" y="794015"/>
                </a:lnTo>
                <a:lnTo>
                  <a:pt x="507112" y="795602"/>
                </a:lnTo>
                <a:lnTo>
                  <a:pt x="500759" y="797190"/>
                </a:lnTo>
                <a:lnTo>
                  <a:pt x="494937" y="799306"/>
                </a:lnTo>
                <a:lnTo>
                  <a:pt x="489379" y="801688"/>
                </a:lnTo>
                <a:lnTo>
                  <a:pt x="484350" y="804333"/>
                </a:lnTo>
                <a:lnTo>
                  <a:pt x="479321" y="806979"/>
                </a:lnTo>
                <a:lnTo>
                  <a:pt x="475086" y="810154"/>
                </a:lnTo>
                <a:lnTo>
                  <a:pt x="471116" y="813329"/>
                </a:lnTo>
                <a:lnTo>
                  <a:pt x="466881" y="816769"/>
                </a:lnTo>
                <a:lnTo>
                  <a:pt x="463441" y="820208"/>
                </a:lnTo>
                <a:lnTo>
                  <a:pt x="460529" y="823648"/>
                </a:lnTo>
                <a:lnTo>
                  <a:pt x="457353" y="827352"/>
                </a:lnTo>
                <a:lnTo>
                  <a:pt x="454442" y="831056"/>
                </a:lnTo>
                <a:lnTo>
                  <a:pt x="452060" y="834761"/>
                </a:lnTo>
                <a:lnTo>
                  <a:pt x="448090" y="841904"/>
                </a:lnTo>
                <a:lnTo>
                  <a:pt x="445972" y="846138"/>
                </a:lnTo>
                <a:lnTo>
                  <a:pt x="444120" y="850106"/>
                </a:lnTo>
                <a:lnTo>
                  <a:pt x="442267" y="854869"/>
                </a:lnTo>
                <a:lnTo>
                  <a:pt x="440679" y="859102"/>
                </a:lnTo>
                <a:lnTo>
                  <a:pt x="437767" y="869156"/>
                </a:lnTo>
                <a:lnTo>
                  <a:pt x="435650" y="879740"/>
                </a:lnTo>
                <a:lnTo>
                  <a:pt x="433797" y="890852"/>
                </a:lnTo>
                <a:lnTo>
                  <a:pt x="432474" y="903288"/>
                </a:lnTo>
                <a:lnTo>
                  <a:pt x="431945" y="916252"/>
                </a:lnTo>
                <a:lnTo>
                  <a:pt x="431680" y="930540"/>
                </a:lnTo>
                <a:lnTo>
                  <a:pt x="431945" y="945092"/>
                </a:lnTo>
                <a:lnTo>
                  <a:pt x="432474" y="958056"/>
                </a:lnTo>
                <a:lnTo>
                  <a:pt x="433797" y="970492"/>
                </a:lnTo>
                <a:lnTo>
                  <a:pt x="435650" y="981604"/>
                </a:lnTo>
                <a:lnTo>
                  <a:pt x="437767" y="992188"/>
                </a:lnTo>
                <a:lnTo>
                  <a:pt x="440679" y="1001977"/>
                </a:lnTo>
                <a:lnTo>
                  <a:pt x="442267" y="1006475"/>
                </a:lnTo>
                <a:lnTo>
                  <a:pt x="444120" y="1011238"/>
                </a:lnTo>
                <a:lnTo>
                  <a:pt x="445972" y="1015206"/>
                </a:lnTo>
                <a:lnTo>
                  <a:pt x="448090" y="1019440"/>
                </a:lnTo>
                <a:lnTo>
                  <a:pt x="449942" y="1023144"/>
                </a:lnTo>
                <a:lnTo>
                  <a:pt x="452324" y="1026848"/>
                </a:lnTo>
                <a:lnTo>
                  <a:pt x="454971" y="1030817"/>
                </a:lnTo>
                <a:lnTo>
                  <a:pt x="457618" y="1034521"/>
                </a:lnTo>
                <a:lnTo>
                  <a:pt x="460529" y="1038225"/>
                </a:lnTo>
                <a:lnTo>
                  <a:pt x="463970" y="1041665"/>
                </a:lnTo>
                <a:lnTo>
                  <a:pt x="467675" y="1045369"/>
                </a:lnTo>
                <a:lnTo>
                  <a:pt x="471645" y="1048809"/>
                </a:lnTo>
                <a:lnTo>
                  <a:pt x="475616" y="1051719"/>
                </a:lnTo>
                <a:lnTo>
                  <a:pt x="480380" y="1054894"/>
                </a:lnTo>
                <a:lnTo>
                  <a:pt x="485144" y="1057804"/>
                </a:lnTo>
                <a:lnTo>
                  <a:pt x="490437" y="1060186"/>
                </a:lnTo>
                <a:lnTo>
                  <a:pt x="496260" y="1062567"/>
                </a:lnTo>
                <a:lnTo>
                  <a:pt x="502347" y="1064419"/>
                </a:lnTo>
                <a:lnTo>
                  <a:pt x="508435" y="1066271"/>
                </a:lnTo>
                <a:lnTo>
                  <a:pt x="515316" y="1067594"/>
                </a:lnTo>
                <a:lnTo>
                  <a:pt x="511876" y="1071827"/>
                </a:lnTo>
                <a:lnTo>
                  <a:pt x="508435" y="1076590"/>
                </a:lnTo>
                <a:lnTo>
                  <a:pt x="505788" y="1080823"/>
                </a:lnTo>
                <a:lnTo>
                  <a:pt x="503141" y="1085586"/>
                </a:lnTo>
                <a:lnTo>
                  <a:pt x="501024" y="1089554"/>
                </a:lnTo>
                <a:lnTo>
                  <a:pt x="499171" y="1094052"/>
                </a:lnTo>
                <a:lnTo>
                  <a:pt x="497583" y="1098286"/>
                </a:lnTo>
                <a:lnTo>
                  <a:pt x="495731" y="1103048"/>
                </a:lnTo>
                <a:lnTo>
                  <a:pt x="493084" y="1112838"/>
                </a:lnTo>
                <a:lnTo>
                  <a:pt x="490967" y="1123156"/>
                </a:lnTo>
                <a:lnTo>
                  <a:pt x="489114" y="1134534"/>
                </a:lnTo>
                <a:lnTo>
                  <a:pt x="487790" y="1146704"/>
                </a:lnTo>
                <a:lnTo>
                  <a:pt x="487261" y="1159934"/>
                </a:lnTo>
                <a:lnTo>
                  <a:pt x="486732" y="1174221"/>
                </a:lnTo>
                <a:lnTo>
                  <a:pt x="487261" y="1188509"/>
                </a:lnTo>
                <a:lnTo>
                  <a:pt x="487790" y="1202002"/>
                </a:lnTo>
                <a:lnTo>
                  <a:pt x="489114" y="1214438"/>
                </a:lnTo>
                <a:lnTo>
                  <a:pt x="490967" y="1225550"/>
                </a:lnTo>
                <a:lnTo>
                  <a:pt x="493084" y="1236134"/>
                </a:lnTo>
                <a:lnTo>
                  <a:pt x="495731" y="1245659"/>
                </a:lnTo>
                <a:lnTo>
                  <a:pt x="497583" y="1250156"/>
                </a:lnTo>
                <a:lnTo>
                  <a:pt x="499171" y="1254654"/>
                </a:lnTo>
                <a:lnTo>
                  <a:pt x="501024" y="1258888"/>
                </a:lnTo>
                <a:lnTo>
                  <a:pt x="503141" y="1263121"/>
                </a:lnTo>
                <a:lnTo>
                  <a:pt x="505523" y="1267090"/>
                </a:lnTo>
                <a:lnTo>
                  <a:pt x="507641" y="1270794"/>
                </a:lnTo>
                <a:lnTo>
                  <a:pt x="510288" y="1274498"/>
                </a:lnTo>
                <a:lnTo>
                  <a:pt x="513199" y="1278467"/>
                </a:lnTo>
                <a:lnTo>
                  <a:pt x="516375" y="1282171"/>
                </a:lnTo>
                <a:lnTo>
                  <a:pt x="519816" y="1285875"/>
                </a:lnTo>
                <a:lnTo>
                  <a:pt x="523521" y="1289315"/>
                </a:lnTo>
                <a:lnTo>
                  <a:pt x="527756" y="1292754"/>
                </a:lnTo>
                <a:lnTo>
                  <a:pt x="531991" y="1296194"/>
                </a:lnTo>
                <a:lnTo>
                  <a:pt x="536755" y="1299369"/>
                </a:lnTo>
                <a:lnTo>
                  <a:pt x="542048" y="1302015"/>
                </a:lnTo>
                <a:lnTo>
                  <a:pt x="547606" y="1304661"/>
                </a:lnTo>
                <a:lnTo>
                  <a:pt x="553429" y="1307042"/>
                </a:lnTo>
                <a:lnTo>
                  <a:pt x="559781" y="1308894"/>
                </a:lnTo>
                <a:lnTo>
                  <a:pt x="566663" y="1310481"/>
                </a:lnTo>
                <a:lnTo>
                  <a:pt x="573809" y="1311804"/>
                </a:lnTo>
                <a:lnTo>
                  <a:pt x="568780" y="1317361"/>
                </a:lnTo>
                <a:lnTo>
                  <a:pt x="564016" y="1322917"/>
                </a:lnTo>
                <a:lnTo>
                  <a:pt x="560311" y="1328738"/>
                </a:lnTo>
                <a:lnTo>
                  <a:pt x="557135" y="1334294"/>
                </a:lnTo>
                <a:lnTo>
                  <a:pt x="555017" y="1338792"/>
                </a:lnTo>
                <a:lnTo>
                  <a:pt x="553164" y="1342761"/>
                </a:lnTo>
                <a:lnTo>
                  <a:pt x="551312" y="1347259"/>
                </a:lnTo>
                <a:lnTo>
                  <a:pt x="549724" y="1351756"/>
                </a:lnTo>
                <a:lnTo>
                  <a:pt x="547077" y="1361546"/>
                </a:lnTo>
                <a:lnTo>
                  <a:pt x="544430" y="1372129"/>
                </a:lnTo>
                <a:lnTo>
                  <a:pt x="543107" y="1383242"/>
                </a:lnTo>
                <a:lnTo>
                  <a:pt x="541784" y="1395677"/>
                </a:lnTo>
                <a:lnTo>
                  <a:pt x="540725" y="1408642"/>
                </a:lnTo>
                <a:lnTo>
                  <a:pt x="540725" y="1423459"/>
                </a:lnTo>
                <a:lnTo>
                  <a:pt x="540725" y="1437481"/>
                </a:lnTo>
                <a:lnTo>
                  <a:pt x="541784" y="1450711"/>
                </a:lnTo>
                <a:lnTo>
                  <a:pt x="543107" y="1463146"/>
                </a:lnTo>
                <a:lnTo>
                  <a:pt x="544430" y="1474259"/>
                </a:lnTo>
                <a:lnTo>
                  <a:pt x="547077" y="1484842"/>
                </a:lnTo>
                <a:lnTo>
                  <a:pt x="549724" y="1494367"/>
                </a:lnTo>
                <a:lnTo>
                  <a:pt x="551312" y="1499129"/>
                </a:lnTo>
                <a:lnTo>
                  <a:pt x="553164" y="1503627"/>
                </a:lnTo>
                <a:lnTo>
                  <a:pt x="555017" y="1507596"/>
                </a:lnTo>
                <a:lnTo>
                  <a:pt x="557135" y="1512094"/>
                </a:lnTo>
                <a:lnTo>
                  <a:pt x="559781" y="1516327"/>
                </a:lnTo>
                <a:lnTo>
                  <a:pt x="562428" y="1520825"/>
                </a:lnTo>
                <a:lnTo>
                  <a:pt x="321047" y="1520825"/>
                </a:lnTo>
                <a:lnTo>
                  <a:pt x="312842" y="1520825"/>
                </a:lnTo>
                <a:lnTo>
                  <a:pt x="304373" y="1520296"/>
                </a:lnTo>
                <a:lnTo>
                  <a:pt x="296433" y="1519767"/>
                </a:lnTo>
                <a:lnTo>
                  <a:pt x="288228" y="1519238"/>
                </a:lnTo>
                <a:lnTo>
                  <a:pt x="280288" y="1518179"/>
                </a:lnTo>
                <a:lnTo>
                  <a:pt x="272083" y="1517121"/>
                </a:lnTo>
                <a:lnTo>
                  <a:pt x="264407" y="1515798"/>
                </a:lnTo>
                <a:lnTo>
                  <a:pt x="256203" y="1514211"/>
                </a:lnTo>
                <a:lnTo>
                  <a:pt x="248527" y="1512623"/>
                </a:lnTo>
                <a:lnTo>
                  <a:pt x="240852" y="1510771"/>
                </a:lnTo>
                <a:lnTo>
                  <a:pt x="233441" y="1508654"/>
                </a:lnTo>
                <a:lnTo>
                  <a:pt x="225501" y="1506538"/>
                </a:lnTo>
                <a:lnTo>
                  <a:pt x="218090" y="1503892"/>
                </a:lnTo>
                <a:lnTo>
                  <a:pt x="210679" y="1501511"/>
                </a:lnTo>
                <a:lnTo>
                  <a:pt x="203268" y="1498600"/>
                </a:lnTo>
                <a:lnTo>
                  <a:pt x="196122" y="1495690"/>
                </a:lnTo>
                <a:lnTo>
                  <a:pt x="188976" y="1492515"/>
                </a:lnTo>
                <a:lnTo>
                  <a:pt x="181830" y="1489075"/>
                </a:lnTo>
                <a:lnTo>
                  <a:pt x="174948" y="1485636"/>
                </a:lnTo>
                <a:lnTo>
                  <a:pt x="168067" y="1482196"/>
                </a:lnTo>
                <a:lnTo>
                  <a:pt x="161450" y="1478227"/>
                </a:lnTo>
                <a:lnTo>
                  <a:pt x="154569" y="1474523"/>
                </a:lnTo>
                <a:lnTo>
                  <a:pt x="147952" y="1470290"/>
                </a:lnTo>
                <a:lnTo>
                  <a:pt x="141600" y="1466056"/>
                </a:lnTo>
                <a:lnTo>
                  <a:pt x="129160" y="1457061"/>
                </a:lnTo>
                <a:lnTo>
                  <a:pt x="116985" y="1447536"/>
                </a:lnTo>
                <a:lnTo>
                  <a:pt x="105075" y="1437481"/>
                </a:lnTo>
                <a:lnTo>
                  <a:pt x="93959" y="1426634"/>
                </a:lnTo>
                <a:lnTo>
                  <a:pt x="83372" y="1415521"/>
                </a:lnTo>
                <a:lnTo>
                  <a:pt x="73579" y="1404144"/>
                </a:lnTo>
                <a:lnTo>
                  <a:pt x="64051" y="1391973"/>
                </a:lnTo>
                <a:lnTo>
                  <a:pt x="55052" y="1379273"/>
                </a:lnTo>
                <a:lnTo>
                  <a:pt x="50552" y="1373188"/>
                </a:lnTo>
                <a:lnTo>
                  <a:pt x="46582" y="1366309"/>
                </a:lnTo>
                <a:lnTo>
                  <a:pt x="42612" y="1359694"/>
                </a:lnTo>
                <a:lnTo>
                  <a:pt x="38907" y="1352815"/>
                </a:lnTo>
                <a:lnTo>
                  <a:pt x="35466" y="1346200"/>
                </a:lnTo>
                <a:lnTo>
                  <a:pt x="31761" y="1339056"/>
                </a:lnTo>
                <a:lnTo>
                  <a:pt x="28585" y="1332177"/>
                </a:lnTo>
                <a:lnTo>
                  <a:pt x="25409" y="1325034"/>
                </a:lnTo>
                <a:lnTo>
                  <a:pt x="22497" y="1317625"/>
                </a:lnTo>
                <a:lnTo>
                  <a:pt x="19586" y="1310481"/>
                </a:lnTo>
                <a:lnTo>
                  <a:pt x="17204" y="1303073"/>
                </a:lnTo>
                <a:lnTo>
                  <a:pt x="14557" y="1295665"/>
                </a:lnTo>
                <a:lnTo>
                  <a:pt x="12440" y="1287727"/>
                </a:lnTo>
                <a:lnTo>
                  <a:pt x="10322" y="1280054"/>
                </a:lnTo>
                <a:lnTo>
                  <a:pt x="8470" y="1272646"/>
                </a:lnTo>
                <a:lnTo>
                  <a:pt x="6617" y="1264444"/>
                </a:lnTo>
                <a:lnTo>
                  <a:pt x="5294" y="1256771"/>
                </a:lnTo>
                <a:lnTo>
                  <a:pt x="3706" y="1248834"/>
                </a:lnTo>
                <a:lnTo>
                  <a:pt x="2912" y="1240896"/>
                </a:lnTo>
                <a:lnTo>
                  <a:pt x="1853" y="1232959"/>
                </a:lnTo>
                <a:lnTo>
                  <a:pt x="1059" y="1224756"/>
                </a:lnTo>
                <a:lnTo>
                  <a:pt x="529" y="1216554"/>
                </a:lnTo>
                <a:lnTo>
                  <a:pt x="265" y="1208352"/>
                </a:lnTo>
                <a:lnTo>
                  <a:pt x="0" y="1200150"/>
                </a:lnTo>
                <a:lnTo>
                  <a:pt x="0" y="857515"/>
                </a:lnTo>
                <a:lnTo>
                  <a:pt x="265" y="847196"/>
                </a:lnTo>
                <a:lnTo>
                  <a:pt x="1059" y="836348"/>
                </a:lnTo>
                <a:lnTo>
                  <a:pt x="1588" y="826029"/>
                </a:lnTo>
                <a:lnTo>
                  <a:pt x="2912" y="815711"/>
                </a:lnTo>
                <a:lnTo>
                  <a:pt x="4500" y="805656"/>
                </a:lnTo>
                <a:lnTo>
                  <a:pt x="6352" y="795602"/>
                </a:lnTo>
                <a:lnTo>
                  <a:pt x="8205" y="785813"/>
                </a:lnTo>
                <a:lnTo>
                  <a:pt x="10587" y="776023"/>
                </a:lnTo>
                <a:lnTo>
                  <a:pt x="13498" y="766498"/>
                </a:lnTo>
                <a:lnTo>
                  <a:pt x="16410" y="757238"/>
                </a:lnTo>
                <a:lnTo>
                  <a:pt x="19851" y="747713"/>
                </a:lnTo>
                <a:lnTo>
                  <a:pt x="23291" y="738717"/>
                </a:lnTo>
                <a:lnTo>
                  <a:pt x="27261" y="730250"/>
                </a:lnTo>
                <a:lnTo>
                  <a:pt x="31761" y="721519"/>
                </a:lnTo>
                <a:lnTo>
                  <a:pt x="35996" y="712788"/>
                </a:lnTo>
                <a:lnTo>
                  <a:pt x="41024" y="704850"/>
                </a:lnTo>
                <a:lnTo>
                  <a:pt x="46053" y="696648"/>
                </a:lnTo>
                <a:lnTo>
                  <a:pt x="51346" y="688711"/>
                </a:lnTo>
                <a:lnTo>
                  <a:pt x="56905" y="680773"/>
                </a:lnTo>
                <a:lnTo>
                  <a:pt x="62727" y="673365"/>
                </a:lnTo>
                <a:lnTo>
                  <a:pt x="68550" y="666221"/>
                </a:lnTo>
                <a:lnTo>
                  <a:pt x="75167" y="659077"/>
                </a:lnTo>
                <a:lnTo>
                  <a:pt x="81519" y="652198"/>
                </a:lnTo>
                <a:lnTo>
                  <a:pt x="88401" y="645848"/>
                </a:lnTo>
                <a:lnTo>
                  <a:pt x="95547" y="639498"/>
                </a:lnTo>
                <a:lnTo>
                  <a:pt x="102958" y="633413"/>
                </a:lnTo>
                <a:lnTo>
                  <a:pt x="110368" y="627592"/>
                </a:lnTo>
                <a:lnTo>
                  <a:pt x="118308" y="622036"/>
                </a:lnTo>
                <a:lnTo>
                  <a:pt x="126249" y="616744"/>
                </a:lnTo>
                <a:lnTo>
                  <a:pt x="134453" y="611452"/>
                </a:lnTo>
                <a:lnTo>
                  <a:pt x="143188" y="606690"/>
                </a:lnTo>
                <a:lnTo>
                  <a:pt x="151392" y="602192"/>
                </a:lnTo>
                <a:lnTo>
                  <a:pt x="168596" y="587904"/>
                </a:lnTo>
                <a:lnTo>
                  <a:pt x="189505" y="569913"/>
                </a:lnTo>
                <a:lnTo>
                  <a:pt x="214120" y="548481"/>
                </a:lnTo>
                <a:lnTo>
                  <a:pt x="241381" y="524140"/>
                </a:lnTo>
                <a:lnTo>
                  <a:pt x="270760" y="497152"/>
                </a:lnTo>
                <a:lnTo>
                  <a:pt x="301726" y="468048"/>
                </a:lnTo>
                <a:lnTo>
                  <a:pt x="317342" y="452967"/>
                </a:lnTo>
                <a:lnTo>
                  <a:pt x="333222" y="437356"/>
                </a:lnTo>
                <a:lnTo>
                  <a:pt x="349367" y="421217"/>
                </a:lnTo>
                <a:lnTo>
                  <a:pt x="365247" y="405077"/>
                </a:lnTo>
                <a:lnTo>
                  <a:pt x="381128" y="388408"/>
                </a:lnTo>
                <a:lnTo>
                  <a:pt x="396479" y="371740"/>
                </a:lnTo>
                <a:lnTo>
                  <a:pt x="412094" y="354542"/>
                </a:lnTo>
                <a:lnTo>
                  <a:pt x="426916" y="337608"/>
                </a:lnTo>
                <a:lnTo>
                  <a:pt x="441473" y="320411"/>
                </a:lnTo>
                <a:lnTo>
                  <a:pt x="455765" y="303477"/>
                </a:lnTo>
                <a:lnTo>
                  <a:pt x="469263" y="286015"/>
                </a:lnTo>
                <a:lnTo>
                  <a:pt x="482232" y="269081"/>
                </a:lnTo>
                <a:lnTo>
                  <a:pt x="494143" y="252148"/>
                </a:lnTo>
                <a:lnTo>
                  <a:pt x="505523" y="235215"/>
                </a:lnTo>
                <a:lnTo>
                  <a:pt x="515581" y="218810"/>
                </a:lnTo>
                <a:lnTo>
                  <a:pt x="520610" y="210344"/>
                </a:lnTo>
                <a:lnTo>
                  <a:pt x="525374" y="202406"/>
                </a:lnTo>
                <a:lnTo>
                  <a:pt x="529344" y="194204"/>
                </a:lnTo>
                <a:lnTo>
                  <a:pt x="533314" y="186267"/>
                </a:lnTo>
                <a:lnTo>
                  <a:pt x="537019" y="178329"/>
                </a:lnTo>
                <a:lnTo>
                  <a:pt x="540460" y="170656"/>
                </a:lnTo>
                <a:lnTo>
                  <a:pt x="543636" y="162983"/>
                </a:lnTo>
                <a:lnTo>
                  <a:pt x="546283" y="155575"/>
                </a:lnTo>
                <a:lnTo>
                  <a:pt x="548930" y="147902"/>
                </a:lnTo>
                <a:lnTo>
                  <a:pt x="551047" y="140494"/>
                </a:lnTo>
                <a:lnTo>
                  <a:pt x="551047" y="1058"/>
                </a:lnTo>
                <a:lnTo>
                  <a:pt x="553958" y="794"/>
                </a:lnTo>
                <a:lnTo>
                  <a:pt x="561369" y="265"/>
                </a:lnTo>
                <a:lnTo>
                  <a:pt x="57301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4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7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6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3" presetClass="entr" presetSubtype="288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1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4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3" presetClass="entr" presetSubtype="288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2" presetClass="entr" presetSubtype="1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3" presetClass="entr" presetSubtype="288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4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ldLvl="0" animBg="1"/>
      <p:bldP spid="21" grpId="0"/>
      <p:bldP spid="16" grpId="0" bldLvl="0" animBg="1"/>
      <p:bldP spid="26" grpId="0" bldLvl="0" animBg="1"/>
      <p:bldP spid="27" grpId="0" bldLvl="0" animBg="1"/>
      <p:bldP spid="36" grpId="0" bldLvl="0" animBg="1"/>
      <p:bldP spid="37" grpId="0" bldLvl="0" animBg="1"/>
      <p:bldP spid="9" grpId="0" bldLvl="0" animBg="1"/>
      <p:bldP spid="12" grpId="0"/>
      <p:bldP spid="44" grpId="0"/>
      <p:bldP spid="45" grpId="0"/>
      <p:bldP spid="46" grpId="0"/>
      <p:bldP spid="49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238885" y="219710"/>
            <a:ext cx="36334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Keil</a:t>
            </a:r>
            <a:r>
              <a:rPr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开发环境搭建</a:t>
            </a:r>
          </a:p>
        </p:txBody>
      </p:sp>
      <p:sp>
        <p:nvSpPr>
          <p:cNvPr id="20" name="矩形 19"/>
          <p:cNvSpPr/>
          <p:nvPr/>
        </p:nvSpPr>
        <p:spPr>
          <a:xfrm>
            <a:off x="4715106" y="317801"/>
            <a:ext cx="45719" cy="3397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804090" y="229181"/>
            <a:ext cx="29387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需要安装的软件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289800" y="-7800"/>
            <a:ext cx="720670" cy="968693"/>
            <a:chOff x="4438980" y="1414639"/>
            <a:chExt cx="720670" cy="968693"/>
          </a:xfrm>
        </p:grpSpPr>
        <p:sp>
          <p:nvSpPr>
            <p:cNvPr id="23" name="圆角矩形 22"/>
            <p:cNvSpPr/>
            <p:nvPr/>
          </p:nvSpPr>
          <p:spPr>
            <a:xfrm>
              <a:off x="4460144" y="1414639"/>
              <a:ext cx="673167" cy="877520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438980" y="1655847"/>
              <a:ext cx="7206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4460144" y="2329040"/>
              <a:ext cx="673167" cy="54292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0" y="6685613"/>
            <a:ext cx="12192000" cy="1723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8600" y="5790131"/>
            <a:ext cx="520050" cy="819282"/>
          </a:xfrm>
          <a:prstGeom prst="rect">
            <a:avLst/>
          </a:prstGeom>
        </p:spPr>
      </p:pic>
      <p:pic>
        <p:nvPicPr>
          <p:cNvPr id="7" name="PA_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54" t="16246" r="39309" b="6917"/>
          <a:stretch>
            <a:fillRect/>
          </a:stretch>
        </p:blipFill>
        <p:spPr>
          <a:xfrm>
            <a:off x="-110490" y="969010"/>
            <a:ext cx="1047115" cy="5643245"/>
          </a:xfrm>
          <a:prstGeom prst="rect">
            <a:avLst/>
          </a:prstGeom>
        </p:spPr>
      </p:pic>
      <p:sp>
        <p:nvSpPr>
          <p:cNvPr id="4" name="圆角矩形 17"/>
          <p:cNvSpPr/>
          <p:nvPr>
            <p:custDataLst>
              <p:tags r:id="rId2"/>
            </p:custDataLst>
          </p:nvPr>
        </p:nvSpPr>
        <p:spPr>
          <a:xfrm>
            <a:off x="3140455" y="2169074"/>
            <a:ext cx="7351698" cy="2161951"/>
          </a:xfrm>
          <a:prstGeom prst="roundRect">
            <a:avLst>
              <a:gd name="adj" fmla="val 8404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STM32F407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软件开发环境搭建</a:t>
            </a:r>
          </a:p>
          <a:p>
            <a:pPr lvl="0" algn="just">
              <a:lnSpc>
                <a:spcPct val="150000"/>
              </a:lnSpc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    该内容属于软件安装类，结合电脑自动手操作！</a:t>
            </a:r>
          </a:p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具体安装步骤见：</a:t>
            </a:r>
          </a:p>
          <a:p>
            <a:pPr lvl="0" algn="just">
              <a:lnSpc>
                <a:spcPct val="150000"/>
              </a:lnSpc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    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hlinkClick r:id="rId9" action="ppaction://hlinkfile"/>
              </a:rPr>
              <a:t>见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《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hlinkClick r:id="rId10" action="ppaction://hlinkfile"/>
              </a:rPr>
              <a:t>STM32F407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hlinkClick r:id="rId10" action="ppaction://hlinkfile"/>
              </a:rPr>
              <a:t>软件开发环境搭建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hlinkClick r:id="rId10" action="ppaction://hlinkfile"/>
              </a:rPr>
              <a:t>.pdf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》</a:t>
            </a:r>
          </a:p>
          <a:p>
            <a:pPr lvl="0" algn="just">
              <a:lnSpc>
                <a:spcPct val="150000"/>
              </a:lnSpc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     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663925" y="2227178"/>
            <a:ext cx="1167815" cy="1977940"/>
            <a:chOff x="1184861" y="1176758"/>
            <a:chExt cx="1691689" cy="1271167"/>
          </a:xfrm>
        </p:grpSpPr>
        <p:sp>
          <p:nvSpPr>
            <p:cNvPr id="13" name="等腰三角形 42"/>
            <p:cNvSpPr/>
            <p:nvPr>
              <p:custDataLst>
                <p:tags r:id="rId3"/>
              </p:custDataLst>
            </p:nvPr>
          </p:nvSpPr>
          <p:spPr>
            <a:xfrm rot="5400000">
              <a:off x="1395122" y="966497"/>
              <a:ext cx="1271167" cy="1691689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solidFill>
              <a:schemeClr val="accent1"/>
            </a:solidFill>
            <a:ln w="444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40" name="TextBox 24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1321631" y="1554014"/>
              <a:ext cx="1189776" cy="5344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/>
              <a:r>
                <a:rPr lang="zh-CN" altLang="en-US" sz="20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安装</a:t>
              </a:r>
              <a:endParaRPr lang="en-US" altLang="zh-CN" sz="2000" b="1" spc="3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0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步骤</a:t>
              </a:r>
              <a:endParaRPr lang="en-US" altLang="zh-CN" sz="2000" b="1" spc="3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4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7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ldLvl="0" animBg="1"/>
      <p:bldP spid="21" grpId="0"/>
      <p:bldP spid="4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621429" y="-175959"/>
            <a:ext cx="6949143" cy="644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1300" b="1" spc="600" dirty="0">
                <a:solidFill>
                  <a:schemeClr val="accent1">
                    <a:alpha val="5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41300" b="1" spc="600" dirty="0">
              <a:solidFill>
                <a:schemeClr val="accent1">
                  <a:alpha val="5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662" y="4607510"/>
            <a:ext cx="6074676" cy="226466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457324" y="1347953"/>
            <a:ext cx="9277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spc="300" dirty="0">
                <a:solidFill>
                  <a:schemeClr val="accent1"/>
                </a:solidFill>
              </a:rPr>
              <a:t>Keil</a:t>
            </a:r>
            <a:r>
              <a:rPr lang="zh-CN" altLang="en-US" sz="4800" b="1" spc="300" dirty="0">
                <a:solidFill>
                  <a:schemeClr val="accent1"/>
                </a:solidFill>
              </a:rPr>
              <a:t>开发环境调试技巧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4391025" y="2353376"/>
            <a:ext cx="3409950" cy="401228"/>
            <a:chOff x="5162550" y="3954317"/>
            <a:chExt cx="1866900" cy="401228"/>
          </a:xfrm>
        </p:grpSpPr>
        <p:sp>
          <p:nvSpPr>
            <p:cNvPr id="7" name="文本框 6"/>
            <p:cNvSpPr txBox="1"/>
            <p:nvPr/>
          </p:nvSpPr>
          <p:spPr>
            <a:xfrm>
              <a:off x="5276071" y="3985654"/>
              <a:ext cx="16398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spc="3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Keil</a:t>
              </a:r>
              <a:r>
                <a:rPr lang="zh-CN" altLang="en-US" sz="1600" spc="3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工程项目配置</a:t>
              </a: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5162550" y="3954317"/>
              <a:ext cx="1866900" cy="401228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391025" y="2873623"/>
            <a:ext cx="3409950" cy="401228"/>
            <a:chOff x="5162550" y="4445997"/>
            <a:chExt cx="1866900" cy="401228"/>
          </a:xfrm>
        </p:grpSpPr>
        <p:sp>
          <p:nvSpPr>
            <p:cNvPr id="10" name="文本框 9"/>
            <p:cNvSpPr txBox="1"/>
            <p:nvPr/>
          </p:nvSpPr>
          <p:spPr>
            <a:xfrm>
              <a:off x="5276071" y="4477334"/>
              <a:ext cx="16398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3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进入调试模式</a:t>
              </a: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5162550" y="4445997"/>
              <a:ext cx="1866900" cy="401228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391025" y="3393870"/>
            <a:ext cx="3409950" cy="401228"/>
            <a:chOff x="5162550" y="4930104"/>
            <a:chExt cx="1866900" cy="401228"/>
          </a:xfrm>
        </p:grpSpPr>
        <p:sp>
          <p:nvSpPr>
            <p:cNvPr id="13" name="文本框 12"/>
            <p:cNvSpPr txBox="1"/>
            <p:nvPr/>
          </p:nvSpPr>
          <p:spPr>
            <a:xfrm>
              <a:off x="5276071" y="4961441"/>
              <a:ext cx="16398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3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使用</a:t>
              </a:r>
              <a:r>
                <a:rPr lang="en-US" altLang="zh-CN" sz="1600" spc="3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Keil</a:t>
              </a:r>
              <a:r>
                <a:rPr lang="zh-CN" altLang="en-US" sz="1600" spc="3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的各个调试功能</a:t>
              </a: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5162550" y="4930104"/>
              <a:ext cx="1866900" cy="401228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391025" y="3914117"/>
            <a:ext cx="3409950" cy="401228"/>
            <a:chOff x="5162550" y="5418236"/>
            <a:chExt cx="1866900" cy="401228"/>
          </a:xfrm>
        </p:grpSpPr>
        <p:sp>
          <p:nvSpPr>
            <p:cNvPr id="16" name="文本框 15"/>
            <p:cNvSpPr txBox="1"/>
            <p:nvPr/>
          </p:nvSpPr>
          <p:spPr>
            <a:xfrm>
              <a:off x="5276071" y="5449573"/>
              <a:ext cx="16398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spc="300" dirty="0">
                  <a:solidFill>
                    <a:schemeClr val="bg1">
                      <a:lumMod val="75000"/>
                    </a:schemeClr>
                  </a:solidFill>
                </a:rPr>
                <a:t>-----</a:t>
              </a:r>
              <a:r>
                <a:rPr lang="zh-CN" altLang="en-US" sz="1600" spc="300" dirty="0">
                  <a:solidFill>
                    <a:schemeClr val="bg1">
                      <a:lumMod val="75000"/>
                    </a:schemeClr>
                  </a:solidFill>
                </a:rPr>
                <a:t>虚席以待</a:t>
              </a:r>
              <a:r>
                <a:rPr lang="en-US" altLang="zh-CN" sz="1600" spc="300" dirty="0">
                  <a:solidFill>
                    <a:schemeClr val="bg1">
                      <a:lumMod val="75000"/>
                    </a:schemeClr>
                  </a:solidFill>
                </a:rPr>
                <a:t>------</a:t>
              </a:r>
              <a:endParaRPr lang="zh-CN" altLang="en-US" sz="1600" spc="3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5162550" y="5418236"/>
              <a:ext cx="1866900" cy="401228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391025" y="4434366"/>
            <a:ext cx="3409950" cy="401228"/>
            <a:chOff x="5162550" y="5895607"/>
            <a:chExt cx="1866900" cy="401228"/>
          </a:xfrm>
        </p:grpSpPr>
        <p:sp>
          <p:nvSpPr>
            <p:cNvPr id="19" name="文本框 18"/>
            <p:cNvSpPr txBox="1"/>
            <p:nvPr/>
          </p:nvSpPr>
          <p:spPr>
            <a:xfrm>
              <a:off x="5276071" y="5926944"/>
              <a:ext cx="16398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spc="300" dirty="0">
                  <a:solidFill>
                    <a:schemeClr val="bg1">
                      <a:lumMod val="75000"/>
                    </a:schemeClr>
                  </a:solidFill>
                </a:rPr>
                <a:t>-----</a:t>
              </a:r>
              <a:r>
                <a:rPr lang="zh-CN" altLang="en-US" sz="1600" spc="300" dirty="0">
                  <a:solidFill>
                    <a:schemeClr val="bg1">
                      <a:lumMod val="75000"/>
                    </a:schemeClr>
                  </a:solidFill>
                </a:rPr>
                <a:t>虚席以待</a:t>
              </a:r>
              <a:r>
                <a:rPr lang="en-US" altLang="zh-CN" sz="1600" spc="300" dirty="0">
                  <a:solidFill>
                    <a:schemeClr val="bg1">
                      <a:lumMod val="75000"/>
                    </a:schemeClr>
                  </a:solidFill>
                </a:rPr>
                <a:t>------</a:t>
              </a:r>
              <a:endParaRPr lang="zh-CN" altLang="en-US" sz="1600" spc="3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5162550" y="5895607"/>
              <a:ext cx="1866900" cy="401228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3" presetClass="entr" presetSubtype="27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1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6685613"/>
            <a:ext cx="12192000" cy="1723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8600" y="5790131"/>
            <a:ext cx="520050" cy="819282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469578" y="1639331"/>
            <a:ext cx="1493881" cy="1213463"/>
            <a:chOff x="1310955" y="1810130"/>
            <a:chExt cx="1910766" cy="1491358"/>
          </a:xfrm>
        </p:grpSpPr>
        <p:sp>
          <p:nvSpPr>
            <p:cNvPr id="29" name="等腰三角形 42"/>
            <p:cNvSpPr/>
            <p:nvPr/>
          </p:nvSpPr>
          <p:spPr>
            <a:xfrm rot="5400000">
              <a:off x="1520659" y="1600426"/>
              <a:ext cx="1491358" cy="1910766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solidFill>
              <a:schemeClr val="accent1"/>
            </a:solidFill>
            <a:ln w="444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TextBox 24"/>
            <p:cNvSpPr>
              <a:spLocks noChangeArrowheads="1"/>
            </p:cNvSpPr>
            <p:nvPr/>
          </p:nvSpPr>
          <p:spPr bwMode="auto">
            <a:xfrm>
              <a:off x="1495226" y="2243628"/>
              <a:ext cx="1240328" cy="605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sz="16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仿真</a:t>
              </a:r>
              <a:endParaRPr lang="en-US" altLang="zh-CN" sz="1600" b="1" spc="3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6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配置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2879356" y="1661907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/>
          </a:p>
        </p:txBody>
      </p:sp>
      <p:sp>
        <p:nvSpPr>
          <p:cNvPr id="34" name="圆角矩形 17"/>
          <p:cNvSpPr/>
          <p:nvPr/>
        </p:nvSpPr>
        <p:spPr>
          <a:xfrm>
            <a:off x="2149873" y="1137434"/>
            <a:ext cx="8984851" cy="5320499"/>
          </a:xfrm>
          <a:prstGeom prst="roundRect">
            <a:avLst>
              <a:gd name="adj" fmla="val 8404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lvl="0" algn="just">
              <a:lnSpc>
                <a:spcPct val="150000"/>
              </a:lnSpc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      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用户需要根据自己使用的仿真器来配套工作，分为以下两步： 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073745" y="219693"/>
            <a:ext cx="4529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Keil</a:t>
            </a:r>
            <a:r>
              <a:rPr lang="zh-CN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开发环境调试技巧</a:t>
            </a:r>
          </a:p>
        </p:txBody>
      </p:sp>
      <p:sp>
        <p:nvSpPr>
          <p:cNvPr id="40" name="矩形 39"/>
          <p:cNvSpPr/>
          <p:nvPr/>
        </p:nvSpPr>
        <p:spPr>
          <a:xfrm>
            <a:off x="5222551" y="305428"/>
            <a:ext cx="45719" cy="3397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268334" y="219693"/>
            <a:ext cx="3342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Keil</a:t>
            </a:r>
            <a:r>
              <a:rPr lang="zh-CN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工程项目配置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289800" y="-4625"/>
            <a:ext cx="720670" cy="968693"/>
            <a:chOff x="4438980" y="1414639"/>
            <a:chExt cx="720670" cy="968693"/>
          </a:xfrm>
        </p:grpSpPr>
        <p:sp>
          <p:nvSpPr>
            <p:cNvPr id="43" name="圆角矩形 22"/>
            <p:cNvSpPr/>
            <p:nvPr/>
          </p:nvSpPr>
          <p:spPr>
            <a:xfrm>
              <a:off x="4460144" y="1414639"/>
              <a:ext cx="673167" cy="877520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38980" y="1655847"/>
              <a:ext cx="7206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45" name="圆角矩形 9"/>
            <p:cNvSpPr/>
            <p:nvPr/>
          </p:nvSpPr>
          <p:spPr>
            <a:xfrm>
              <a:off x="4460144" y="2329040"/>
              <a:ext cx="673167" cy="54292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3629" y="1743631"/>
            <a:ext cx="6314286" cy="151428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4087" y="3521520"/>
            <a:ext cx="5952381" cy="148571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64087" y="5491055"/>
            <a:ext cx="6038095" cy="733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7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4" grpId="0" bldLvl="0" animBg="1"/>
      <p:bldP spid="35" grpId="0"/>
      <p:bldP spid="40" grpId="0" bldLvl="0" animBg="1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6685613"/>
            <a:ext cx="12192000" cy="1723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8600" y="5790131"/>
            <a:ext cx="520050" cy="819282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636925" y="1103848"/>
            <a:ext cx="873094" cy="993400"/>
            <a:chOff x="1310955" y="1810130"/>
            <a:chExt cx="1910766" cy="1491358"/>
          </a:xfrm>
        </p:grpSpPr>
        <p:sp>
          <p:nvSpPr>
            <p:cNvPr id="29" name="等腰三角形 42"/>
            <p:cNvSpPr/>
            <p:nvPr/>
          </p:nvSpPr>
          <p:spPr>
            <a:xfrm rot="5400000">
              <a:off x="1520659" y="1600426"/>
              <a:ext cx="1491358" cy="1910766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solidFill>
              <a:schemeClr val="accent1"/>
            </a:solidFill>
            <a:ln w="444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TextBox 24"/>
            <p:cNvSpPr>
              <a:spLocks noChangeArrowheads="1"/>
            </p:cNvSpPr>
            <p:nvPr/>
          </p:nvSpPr>
          <p:spPr bwMode="auto">
            <a:xfrm>
              <a:off x="1495226" y="2167641"/>
              <a:ext cx="1240328" cy="605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sz="16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编译</a:t>
              </a:r>
              <a:endParaRPr lang="en-US" altLang="zh-CN" sz="1600" b="1" spc="3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6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程序</a:t>
              </a:r>
              <a:endParaRPr lang="en-US" altLang="zh-CN" sz="1600" b="1" spc="3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879356" y="1385070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/>
          </a:p>
        </p:txBody>
      </p:sp>
      <p:sp>
        <p:nvSpPr>
          <p:cNvPr id="34" name="圆角矩形 17"/>
          <p:cNvSpPr/>
          <p:nvPr/>
        </p:nvSpPr>
        <p:spPr>
          <a:xfrm>
            <a:off x="1752512" y="1154343"/>
            <a:ext cx="8401346" cy="479336"/>
          </a:xfrm>
          <a:prstGeom prst="roundRect">
            <a:avLst>
              <a:gd name="adj" fmla="val 8404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lvl="0" algn="just">
              <a:lnSpc>
                <a:spcPct val="150000"/>
              </a:lnSpc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进入仿真调试前需要先编译程序，保存程序是没有错误的！ 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073745" y="219693"/>
            <a:ext cx="4529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Keil</a:t>
            </a:r>
            <a:r>
              <a:rPr lang="zh-CN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开发环境调试技巧</a:t>
            </a:r>
          </a:p>
        </p:txBody>
      </p:sp>
      <p:sp>
        <p:nvSpPr>
          <p:cNvPr id="40" name="矩形 39"/>
          <p:cNvSpPr/>
          <p:nvPr/>
        </p:nvSpPr>
        <p:spPr>
          <a:xfrm>
            <a:off x="5213026" y="305428"/>
            <a:ext cx="45719" cy="3397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244954" y="219693"/>
            <a:ext cx="25699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进入调试模式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289800" y="-4625"/>
            <a:ext cx="720670" cy="968693"/>
            <a:chOff x="4438980" y="1414639"/>
            <a:chExt cx="720670" cy="968693"/>
          </a:xfrm>
        </p:grpSpPr>
        <p:sp>
          <p:nvSpPr>
            <p:cNvPr id="43" name="圆角矩形 22"/>
            <p:cNvSpPr/>
            <p:nvPr/>
          </p:nvSpPr>
          <p:spPr>
            <a:xfrm>
              <a:off x="4460144" y="1414639"/>
              <a:ext cx="673167" cy="877520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38980" y="1655847"/>
              <a:ext cx="7206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45" name="圆角矩形 9"/>
            <p:cNvSpPr/>
            <p:nvPr/>
          </p:nvSpPr>
          <p:spPr>
            <a:xfrm>
              <a:off x="4460144" y="2329040"/>
              <a:ext cx="673167" cy="54292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/>
          <a:srcRect r="3983"/>
          <a:stretch>
            <a:fillRect/>
          </a:stretch>
        </p:blipFill>
        <p:spPr>
          <a:xfrm>
            <a:off x="1797330" y="1754402"/>
            <a:ext cx="8346795" cy="350173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7330" y="5407766"/>
            <a:ext cx="8401345" cy="1050168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772184" y="5455292"/>
            <a:ext cx="873094" cy="993400"/>
            <a:chOff x="1310955" y="1810130"/>
            <a:chExt cx="1910766" cy="1491358"/>
          </a:xfrm>
        </p:grpSpPr>
        <p:sp>
          <p:nvSpPr>
            <p:cNvPr id="19" name="等腰三角形 42"/>
            <p:cNvSpPr/>
            <p:nvPr/>
          </p:nvSpPr>
          <p:spPr>
            <a:xfrm rot="5400000">
              <a:off x="1520659" y="1600426"/>
              <a:ext cx="1491358" cy="1910766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solidFill>
              <a:schemeClr val="accent1"/>
            </a:solidFill>
            <a:ln w="444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TextBox 24"/>
            <p:cNvSpPr>
              <a:spLocks noChangeArrowheads="1"/>
            </p:cNvSpPr>
            <p:nvPr/>
          </p:nvSpPr>
          <p:spPr bwMode="auto">
            <a:xfrm>
              <a:off x="1495227" y="2167642"/>
              <a:ext cx="1240328" cy="739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sz="16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进入调试</a:t>
              </a:r>
              <a:endParaRPr lang="en-US" altLang="zh-CN" sz="1600" b="1" spc="3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7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 nodePh="1">
                                  <p:stCondLst>
                                    <p:cond delay="90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4" grpId="0" bldLvl="0" animBg="1"/>
      <p:bldP spid="35" grpId="0"/>
      <p:bldP spid="40" grpId="0" bldLvl="0" animBg="1"/>
      <p:bldP spid="4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6685613"/>
            <a:ext cx="12192000" cy="1723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8600" y="5790131"/>
            <a:ext cx="520050" cy="819282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469578" y="1347231"/>
            <a:ext cx="1493881" cy="1213463"/>
            <a:chOff x="1310955" y="1810130"/>
            <a:chExt cx="1910766" cy="1491358"/>
          </a:xfrm>
        </p:grpSpPr>
        <p:sp>
          <p:nvSpPr>
            <p:cNvPr id="29" name="等腰三角形 42"/>
            <p:cNvSpPr/>
            <p:nvPr/>
          </p:nvSpPr>
          <p:spPr>
            <a:xfrm rot="5400000">
              <a:off x="1520659" y="1600426"/>
              <a:ext cx="1491358" cy="1910766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solidFill>
              <a:schemeClr val="accent1"/>
            </a:solidFill>
            <a:ln w="444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TextBox 24"/>
            <p:cNvSpPr>
              <a:spLocks noChangeArrowheads="1"/>
            </p:cNvSpPr>
            <p:nvPr/>
          </p:nvSpPr>
          <p:spPr bwMode="auto">
            <a:xfrm>
              <a:off x="1495226" y="2134369"/>
              <a:ext cx="1240328" cy="907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sz="16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调试</a:t>
              </a:r>
              <a:endParaRPr lang="en-US" altLang="zh-CN" sz="1600" b="1" spc="3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6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按键</a:t>
              </a:r>
              <a:endParaRPr lang="en-US" altLang="zh-CN" sz="1600" b="1" spc="3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600" b="1" spc="3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说明</a:t>
              </a:r>
              <a:endParaRPr lang="en-US" altLang="zh-CN" sz="1600" b="1" spc="3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879356" y="1369807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/>
          </a:p>
        </p:txBody>
      </p:sp>
      <p:sp>
        <p:nvSpPr>
          <p:cNvPr id="34" name="圆角矩形 17"/>
          <p:cNvSpPr/>
          <p:nvPr/>
        </p:nvSpPr>
        <p:spPr>
          <a:xfrm>
            <a:off x="2107526" y="1396605"/>
            <a:ext cx="8984851" cy="1213463"/>
          </a:xfrm>
          <a:prstGeom prst="roundRect">
            <a:avLst>
              <a:gd name="adj" fmla="val 8404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/>
          <a:lstStyle/>
          <a:p>
            <a:pPr lvl="0" algn="just">
              <a:lnSpc>
                <a:spcPct val="150000"/>
              </a:lnSpc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进入调试模式后，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Keil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</a:rPr>
              <a:t>界面上会出现对程序进行各种控制的按钮，开发者通过这些按钮可以对进程进行控制。 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073745" y="219693"/>
            <a:ext cx="4529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Keil</a:t>
            </a:r>
            <a:r>
              <a:rPr lang="zh-CN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开发环境调试技巧</a:t>
            </a:r>
          </a:p>
        </p:txBody>
      </p:sp>
      <p:sp>
        <p:nvSpPr>
          <p:cNvPr id="40" name="矩形 39"/>
          <p:cNvSpPr/>
          <p:nvPr/>
        </p:nvSpPr>
        <p:spPr>
          <a:xfrm>
            <a:off x="5213026" y="305428"/>
            <a:ext cx="45719" cy="33978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254477" y="219693"/>
            <a:ext cx="25699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使用调试功能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289800" y="-4625"/>
            <a:ext cx="720670" cy="968693"/>
            <a:chOff x="4438980" y="1414639"/>
            <a:chExt cx="720670" cy="968693"/>
          </a:xfrm>
        </p:grpSpPr>
        <p:sp>
          <p:nvSpPr>
            <p:cNvPr id="43" name="圆角矩形 22"/>
            <p:cNvSpPr/>
            <p:nvPr/>
          </p:nvSpPr>
          <p:spPr>
            <a:xfrm>
              <a:off x="4460144" y="1414639"/>
              <a:ext cx="673167" cy="877520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38980" y="1655847"/>
              <a:ext cx="7206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45" name="圆角矩形 9"/>
            <p:cNvSpPr/>
            <p:nvPr/>
          </p:nvSpPr>
          <p:spPr>
            <a:xfrm>
              <a:off x="4460144" y="2329040"/>
              <a:ext cx="673167" cy="54292"/>
            </a:xfrm>
            <a:prstGeom prst="roundRect">
              <a:avLst>
                <a:gd name="adj" fmla="val 1800"/>
              </a:avLst>
            </a:prstGeom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37" name="图片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6518" y="2824515"/>
            <a:ext cx="10052231" cy="31407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7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5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5" presetClass="entr" presetSubtype="0" fill="hold" grpId="0" nodeType="withEffect" nodePh="1">
                                  <p:stCondLst>
                                    <p:cond delay="120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5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5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4" grpId="0" bldLvl="0" animBg="1"/>
      <p:bldP spid="35" grpId="0"/>
      <p:bldP spid="40" grpId="0" bldLvl="0" animBg="1"/>
      <p:bldP spid="4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jMyNzg0NjhjZThlMGY3OGZhNzNjNjNjMWE0NjdhZmEifQ=="/>
  <p:tag name="KSO_WPP_MARK_KEY" val="452b8c53-d39f-401d-8018-027cf3dd5d6f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SubTitle"/>
  <p:tag name="MH_ORDER" val="1"/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9"/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31"/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3"/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4"/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1"/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2"/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19"/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0"/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17"/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18"/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1173824"/>
  <p:tag name="MH_LIBRARY" val="GRAPHIC"/>
  <p:tag name="MH_TYPE" val="Desc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SubTitle"/>
  <p:tag name="MH_ORDER" val="2"/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7"/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SubTitle"/>
  <p:tag name="MH_ORDER" val="3"/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SubTitle"/>
  <p:tag name="MH_ORDER" val="4"/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081438"/>
  <p:tag name="MH_LIBRARY" val="GRAPHIC"/>
  <p:tag name="MH_TYPE" val="Other"/>
  <p:tag name="MH_ORDER" val="28"/>
  <p:tag name="KSO_WM_BEAUTIFY_FLAG" val=""/>
</p:tagLst>
</file>

<file path=ppt/theme/theme1.xml><?xml version="1.0" encoding="utf-8"?>
<a:theme xmlns:a="http://schemas.openxmlformats.org/drawingml/2006/main" name="Office 主题">
  <a:themeElements>
    <a:clrScheme name="自定义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7C1CC"/>
      </a:accent2>
      <a:accent3>
        <a:srgbClr val="839192"/>
      </a:accent3>
      <a:accent4>
        <a:srgbClr val="156595"/>
      </a:accent4>
      <a:accent5>
        <a:srgbClr val="FBD78D"/>
      </a:accent5>
      <a:accent6>
        <a:srgbClr val="F2523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</Words>
  <Application>Microsoft Office PowerPoint</Application>
  <PresentationFormat>宽屏</PresentationFormat>
  <Paragraphs>77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黑体</vt:lpstr>
      <vt:lpstr>微软雅黑</vt:lpstr>
      <vt:lpstr>Arial</vt:lpstr>
      <vt:lpstr>Calibri</vt:lpstr>
      <vt:lpstr>Impact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mycomputer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建 赵</cp:lastModifiedBy>
  <cp:revision>1057</cp:revision>
  <dcterms:created xsi:type="dcterms:W3CDTF">2016-05-16T00:02:00Z</dcterms:created>
  <dcterms:modified xsi:type="dcterms:W3CDTF">2024-03-13T12:27:01Z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A9F65A14FF494A30B3CA04C5A91CDD47</vt:lpwstr>
  </property>
</Properties>
</file>

<file path=docProps/thumbnail.jpeg>
</file>